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3701cddc0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e14e4d2254e25"/>
  </p:sldMasterIdLst>
  <p:sldIdLst>
    <p:sldId xmlns:r="http://schemas.openxmlformats.org/officeDocument/2006/relationships" id="256" r:id="R09b0c1ee0dec4a4b"/>
    <p:sldId xmlns:r="http://schemas.openxmlformats.org/officeDocument/2006/relationships" id="257" r:id="R1caf288e8bcb4443"/>
    <p:sldId xmlns:r="http://schemas.openxmlformats.org/officeDocument/2006/relationships" id="258" r:id="Rc5e879d41152415f"/>
    <p:sldId xmlns:r="http://schemas.openxmlformats.org/officeDocument/2006/relationships" id="259" r:id="R1572ed3575ca4c7d"/>
    <p:sldId xmlns:r="http://schemas.openxmlformats.org/officeDocument/2006/relationships" id="260" r:id="R183250cb5f5d41c6"/>
    <p:sldId xmlns:r="http://schemas.openxmlformats.org/officeDocument/2006/relationships" id="261" r:id="R4b596478e47f427e"/>
    <p:sldId xmlns:r="http://schemas.openxmlformats.org/officeDocument/2006/relationships" id="262" r:id="Rbba143682358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e14e4d2254e25" /><Relationship Type="http://schemas.openxmlformats.org/officeDocument/2006/relationships/slide" Target="/ppt/slides/slide1.xml" Id="R09b0c1ee0dec4a4b" /><Relationship Type="http://schemas.openxmlformats.org/officeDocument/2006/relationships/slide" Target="/ppt/slides/slide2.xml" Id="R1caf288e8bcb4443" /><Relationship Type="http://schemas.openxmlformats.org/officeDocument/2006/relationships/slide" Target="/ppt/slides/slide3.xml" Id="Rc5e879d41152415f" /><Relationship Type="http://schemas.openxmlformats.org/officeDocument/2006/relationships/slide" Target="/ppt/slides/slide4.xml" Id="R1572ed3575ca4c7d" /><Relationship Type="http://schemas.openxmlformats.org/officeDocument/2006/relationships/slide" Target="/ppt/slides/slide5.xml" Id="R183250cb5f5d41c6" /><Relationship Type="http://schemas.openxmlformats.org/officeDocument/2006/relationships/slide" Target="/ppt/slides/slide6.xml" Id="R4b596478e47f427e" /><Relationship Type="http://schemas.openxmlformats.org/officeDocument/2006/relationships/slide" Target="/ppt/slides/slide7.xml" Id="Rbba143682358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c43099a8f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1d7c9a9d4497" /><Relationship Type="http://schemas.openxmlformats.org/officeDocument/2006/relationships/theme" Target="/ppt/slideMasters/theme/theme1.xml" Id="R8374c28178d7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91d7c9a9d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849d4158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577c039c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04cd87203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bdef8b47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fa2635f7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7c078e44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72b53a18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HOLDING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21 663 036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HAUGLID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Hauglid, Nitberg Østre, Holtveien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HOLDING AS</a:t>
            </a:r>
          </a:p>
        </p:txBody>
      </p:sp>
    </p:spTree>
  </p:cSld>
  <p:clrMapOvr>
    <a:masterClrMapping xmlns:a="http://schemas.openxmlformats.org/drawingml/2006/main"/>
  </p:clrMapOvr>
</p:sld>
</file>