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3be082114347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d6ba3b0ace486b"/>
  </p:sldMasterIdLst>
  <p:sldIdLst>
    <p:sldId xmlns:r="http://schemas.openxmlformats.org/officeDocument/2006/relationships" id="256" r:id="Rec838fd77ae3483d"/>
    <p:sldId xmlns:r="http://schemas.openxmlformats.org/officeDocument/2006/relationships" id="257" r:id="R2f5af98db3604bf9"/>
    <p:sldId xmlns:r="http://schemas.openxmlformats.org/officeDocument/2006/relationships" id="258" r:id="Rf14f8c1dcda54df0"/>
    <p:sldId xmlns:r="http://schemas.openxmlformats.org/officeDocument/2006/relationships" id="259" r:id="R8da204ebfb4b4faa"/>
    <p:sldId xmlns:r="http://schemas.openxmlformats.org/officeDocument/2006/relationships" id="260" r:id="R96b0715429b34a56"/>
    <p:sldId xmlns:r="http://schemas.openxmlformats.org/officeDocument/2006/relationships" id="261" r:id="Rb8606c30b80a4048"/>
    <p:sldId xmlns:r="http://schemas.openxmlformats.org/officeDocument/2006/relationships" id="262" r:id="R52a5459e36eb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6ba3b0ace486b" /><Relationship Type="http://schemas.openxmlformats.org/officeDocument/2006/relationships/slide" Target="/ppt/slides/slide1.xml" Id="Rec838fd77ae3483d" /><Relationship Type="http://schemas.openxmlformats.org/officeDocument/2006/relationships/slide" Target="/ppt/slides/slide2.xml" Id="R2f5af98db3604bf9" /><Relationship Type="http://schemas.openxmlformats.org/officeDocument/2006/relationships/slide" Target="/ppt/slides/slide3.xml" Id="Rf14f8c1dcda54df0" /><Relationship Type="http://schemas.openxmlformats.org/officeDocument/2006/relationships/slide" Target="/ppt/slides/slide4.xml" Id="R8da204ebfb4b4faa" /><Relationship Type="http://schemas.openxmlformats.org/officeDocument/2006/relationships/slide" Target="/ppt/slides/slide5.xml" Id="R96b0715429b34a56" /><Relationship Type="http://schemas.openxmlformats.org/officeDocument/2006/relationships/slide" Target="/ppt/slides/slide6.xml" Id="Rb8606c30b80a4048" /><Relationship Type="http://schemas.openxmlformats.org/officeDocument/2006/relationships/slide" Target="/ppt/slides/slide7.xml" Id="R52a5459e36eb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15f40ca8a4b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8438e69f745e3" /><Relationship Type="http://schemas.openxmlformats.org/officeDocument/2006/relationships/theme" Target="/ppt/slideMasters/theme/theme1.xml" Id="Rd80dd2411de847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08438e69f745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e145e694149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cdc2f8df04c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620ce1f7444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89b2bd4964d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3ab51693445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ecd1b29d24c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0b4ca39b644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THORSTEIN KVALE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KVALE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30 057 651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32 333 193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KVALE THORSTEIN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Midtmoen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28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989 240 137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