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a3ad2f91f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583ac2b084560"/>
  </p:sldMasterIdLst>
  <p:sldIdLst>
    <p:sldId xmlns:r="http://schemas.openxmlformats.org/officeDocument/2006/relationships" id="256" r:id="R00fecea129fa4614"/>
    <p:sldId xmlns:r="http://schemas.openxmlformats.org/officeDocument/2006/relationships" id="257" r:id="R5f7f91a7c1b74bf5"/>
    <p:sldId xmlns:r="http://schemas.openxmlformats.org/officeDocument/2006/relationships" id="258" r:id="Re9e376e845d34142"/>
    <p:sldId xmlns:r="http://schemas.openxmlformats.org/officeDocument/2006/relationships" id="259" r:id="R6b32e811300a4419"/>
    <p:sldId xmlns:r="http://schemas.openxmlformats.org/officeDocument/2006/relationships" id="260" r:id="R420218f18c4d41da"/>
    <p:sldId xmlns:r="http://schemas.openxmlformats.org/officeDocument/2006/relationships" id="261" r:id="Rdf7cc3ea1c9c4062"/>
    <p:sldId xmlns:r="http://schemas.openxmlformats.org/officeDocument/2006/relationships" id="262" r:id="Ra73f0a195b3f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583ac2b084560" /><Relationship Type="http://schemas.openxmlformats.org/officeDocument/2006/relationships/slide" Target="/ppt/slides/slide1.xml" Id="R00fecea129fa4614" /><Relationship Type="http://schemas.openxmlformats.org/officeDocument/2006/relationships/slide" Target="/ppt/slides/slide2.xml" Id="R5f7f91a7c1b74bf5" /><Relationship Type="http://schemas.openxmlformats.org/officeDocument/2006/relationships/slide" Target="/ppt/slides/slide3.xml" Id="Re9e376e845d34142" /><Relationship Type="http://schemas.openxmlformats.org/officeDocument/2006/relationships/slide" Target="/ppt/slides/slide4.xml" Id="R6b32e811300a4419" /><Relationship Type="http://schemas.openxmlformats.org/officeDocument/2006/relationships/slide" Target="/ppt/slides/slide5.xml" Id="R420218f18c4d41da" /><Relationship Type="http://schemas.openxmlformats.org/officeDocument/2006/relationships/slide" Target="/ppt/slides/slide6.xml" Id="Rdf7cc3ea1c9c4062" /><Relationship Type="http://schemas.openxmlformats.org/officeDocument/2006/relationships/slide" Target="/ppt/slides/slide7.xml" Id="Ra73f0a195b3f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e421e65c7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e7a7eeea46cb" /><Relationship Type="http://schemas.openxmlformats.org/officeDocument/2006/relationships/theme" Target="/ppt/slideMasters/theme/theme1.xml" Id="R55a3338e250b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ce7a7eeea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265c4bb1b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4cc00e6f1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f625e532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7f8a8bc7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69a80467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98e57804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4771b779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59 583 393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PEER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