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d1dfba2d9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ccca01c074061"/>
  </p:sldMasterIdLst>
  <p:sldIdLst>
    <p:sldId xmlns:r="http://schemas.openxmlformats.org/officeDocument/2006/relationships" id="256" r:id="Rda95218583254eac"/>
    <p:sldId xmlns:r="http://schemas.openxmlformats.org/officeDocument/2006/relationships" id="257" r:id="R61f515c1bcc24f13"/>
    <p:sldId xmlns:r="http://schemas.openxmlformats.org/officeDocument/2006/relationships" id="258" r:id="Rfbb893c8f809411a"/>
    <p:sldId xmlns:r="http://schemas.openxmlformats.org/officeDocument/2006/relationships" id="259" r:id="Rcede9f605385409b"/>
    <p:sldId xmlns:r="http://schemas.openxmlformats.org/officeDocument/2006/relationships" id="260" r:id="R2930cf6d2b6a437e"/>
    <p:sldId xmlns:r="http://schemas.openxmlformats.org/officeDocument/2006/relationships" id="261" r:id="R4c6fc6d13f814fb3"/>
    <p:sldId xmlns:r="http://schemas.openxmlformats.org/officeDocument/2006/relationships" id="262" r:id="R7044660372b6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ccca01c074061" /><Relationship Type="http://schemas.openxmlformats.org/officeDocument/2006/relationships/slide" Target="/ppt/slides/slide1.xml" Id="Rda95218583254eac" /><Relationship Type="http://schemas.openxmlformats.org/officeDocument/2006/relationships/slide" Target="/ppt/slides/slide2.xml" Id="R61f515c1bcc24f13" /><Relationship Type="http://schemas.openxmlformats.org/officeDocument/2006/relationships/slide" Target="/ppt/slides/slide3.xml" Id="Rfbb893c8f809411a" /><Relationship Type="http://schemas.openxmlformats.org/officeDocument/2006/relationships/slide" Target="/ppt/slides/slide4.xml" Id="Rcede9f605385409b" /><Relationship Type="http://schemas.openxmlformats.org/officeDocument/2006/relationships/slide" Target="/ppt/slides/slide5.xml" Id="R2930cf6d2b6a437e" /><Relationship Type="http://schemas.openxmlformats.org/officeDocument/2006/relationships/slide" Target="/ppt/slides/slide6.xml" Id="R4c6fc6d13f814fb3" /><Relationship Type="http://schemas.openxmlformats.org/officeDocument/2006/relationships/slide" Target="/ppt/slides/slide7.xml" Id="R7044660372b6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3eb723f83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e0af957843e4" /><Relationship Type="http://schemas.openxmlformats.org/officeDocument/2006/relationships/theme" Target="/ppt/slideMasters/theme/theme1.xml" Id="Rad32ad5e8ac8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ae0af9578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2c266f52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de4948b78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ee27846b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d65c576d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29e3df8d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c66e0888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9fe74238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