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ad87399e1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63cc743744b25"/>
  </p:sldMasterIdLst>
  <p:sldIdLst>
    <p:sldId xmlns:r="http://schemas.openxmlformats.org/officeDocument/2006/relationships" id="256" r:id="R43ac259893244ef0"/>
    <p:sldId xmlns:r="http://schemas.openxmlformats.org/officeDocument/2006/relationships" id="257" r:id="Rc53b36d033fc4f04"/>
    <p:sldId xmlns:r="http://schemas.openxmlformats.org/officeDocument/2006/relationships" id="258" r:id="R3d455fc0d5b6442c"/>
    <p:sldId xmlns:r="http://schemas.openxmlformats.org/officeDocument/2006/relationships" id="259" r:id="R892805d550864caf"/>
    <p:sldId xmlns:r="http://schemas.openxmlformats.org/officeDocument/2006/relationships" id="260" r:id="R8ab88e2594d545d4"/>
    <p:sldId xmlns:r="http://schemas.openxmlformats.org/officeDocument/2006/relationships" id="261" r:id="Rb83c88e9790d4bc4"/>
    <p:sldId xmlns:r="http://schemas.openxmlformats.org/officeDocument/2006/relationships" id="262" r:id="R53acf45f4830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63cc743744b25" /><Relationship Type="http://schemas.openxmlformats.org/officeDocument/2006/relationships/slide" Target="/ppt/slides/slide1.xml" Id="R43ac259893244ef0" /><Relationship Type="http://schemas.openxmlformats.org/officeDocument/2006/relationships/slide" Target="/ppt/slides/slide2.xml" Id="Rc53b36d033fc4f04" /><Relationship Type="http://schemas.openxmlformats.org/officeDocument/2006/relationships/slide" Target="/ppt/slides/slide3.xml" Id="R3d455fc0d5b6442c" /><Relationship Type="http://schemas.openxmlformats.org/officeDocument/2006/relationships/slide" Target="/ppt/slides/slide4.xml" Id="R892805d550864caf" /><Relationship Type="http://schemas.openxmlformats.org/officeDocument/2006/relationships/slide" Target="/ppt/slides/slide5.xml" Id="R8ab88e2594d545d4" /><Relationship Type="http://schemas.openxmlformats.org/officeDocument/2006/relationships/slide" Target="/ppt/slides/slide6.xml" Id="Rb83c88e9790d4bc4" /><Relationship Type="http://schemas.openxmlformats.org/officeDocument/2006/relationships/slide" Target="/ppt/slides/slide7.xml" Id="R53acf45f4830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f081cca40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a8ca6ab7045b3" /><Relationship Type="http://schemas.openxmlformats.org/officeDocument/2006/relationships/theme" Target="/ppt/slideMasters/theme/theme1.xml" Id="Rd1ead4345ce3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a8ca6ab70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fe06cf36f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b712444b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267b97e3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a8eb62348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67066bd75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b5051b9a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d587fb022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