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e07e0eed6040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783637e0c94e2f"/>
  </p:sldMasterIdLst>
  <p:sldIdLst>
    <p:sldId xmlns:r="http://schemas.openxmlformats.org/officeDocument/2006/relationships" id="256" r:id="Rbbc55f2abd0b46ef"/>
    <p:sldId xmlns:r="http://schemas.openxmlformats.org/officeDocument/2006/relationships" id="257" r:id="R006d75c4f6df4993"/>
    <p:sldId xmlns:r="http://schemas.openxmlformats.org/officeDocument/2006/relationships" id="258" r:id="R44576df03f37495c"/>
    <p:sldId xmlns:r="http://schemas.openxmlformats.org/officeDocument/2006/relationships" id="259" r:id="R9bf7b6ac4a1d461c"/>
    <p:sldId xmlns:r="http://schemas.openxmlformats.org/officeDocument/2006/relationships" id="260" r:id="Rc8550aa008c24a5a"/>
    <p:sldId xmlns:r="http://schemas.openxmlformats.org/officeDocument/2006/relationships" id="261" r:id="Re3c38a6054004c8c"/>
    <p:sldId xmlns:r="http://schemas.openxmlformats.org/officeDocument/2006/relationships" id="262" r:id="R78e83844dcb84a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83637e0c94e2f" /><Relationship Type="http://schemas.openxmlformats.org/officeDocument/2006/relationships/slide" Target="/ppt/slides/slide1.xml" Id="Rbbc55f2abd0b46ef" /><Relationship Type="http://schemas.openxmlformats.org/officeDocument/2006/relationships/slide" Target="/ppt/slides/slide2.xml" Id="R006d75c4f6df4993" /><Relationship Type="http://schemas.openxmlformats.org/officeDocument/2006/relationships/slide" Target="/ppt/slides/slide3.xml" Id="R44576df03f37495c" /><Relationship Type="http://schemas.openxmlformats.org/officeDocument/2006/relationships/slide" Target="/ppt/slides/slide4.xml" Id="R9bf7b6ac4a1d461c" /><Relationship Type="http://schemas.openxmlformats.org/officeDocument/2006/relationships/slide" Target="/ppt/slides/slide5.xml" Id="Rc8550aa008c24a5a" /><Relationship Type="http://schemas.openxmlformats.org/officeDocument/2006/relationships/slide" Target="/ppt/slides/slide6.xml" Id="Re3c38a6054004c8c" /><Relationship Type="http://schemas.openxmlformats.org/officeDocument/2006/relationships/slide" Target="/ppt/slides/slide7.xml" Id="R78e83844dcb84a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dea54196a49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6489ea7e0403c" /><Relationship Type="http://schemas.openxmlformats.org/officeDocument/2006/relationships/theme" Target="/ppt/slideMasters/theme/theme1.xml" Id="R1020307e4b9d40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6489ea7e040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3e3afa2874b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609ceabd24f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b8c6cd1f4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e9ec685ed49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bfa2408ec41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30aa044734f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7f04e7d174a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LANGSETH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LANGSETH HOLDING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1 622 678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1 958 401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FRODE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ROGER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HALDO ARNT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LANGSETH HOLDING AS</a:t>
            </a:r>
          </a:p>
        </p:txBody>
      </p:sp>
    </p:spTree>
  </p:cSld>
  <p:clrMapOvr>
    <a:masterClrMapping xmlns:a="http://schemas.openxmlformats.org/drawingml/2006/main"/>
  </p:clrMapOvr>
</p:sld>
</file>