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91acfe32849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56a3a46c32479f"/>
  </p:sldMasterIdLst>
  <p:sldIdLst>
    <p:sldId xmlns:r="http://schemas.openxmlformats.org/officeDocument/2006/relationships" id="256" r:id="R1f0b2c3aee154b4e"/>
    <p:sldId xmlns:r="http://schemas.openxmlformats.org/officeDocument/2006/relationships" id="257" r:id="Rec887caa908c447b"/>
    <p:sldId xmlns:r="http://schemas.openxmlformats.org/officeDocument/2006/relationships" id="258" r:id="Rc745d2ae27e04334"/>
    <p:sldId xmlns:r="http://schemas.openxmlformats.org/officeDocument/2006/relationships" id="259" r:id="Rd3539a05dd154882"/>
    <p:sldId xmlns:r="http://schemas.openxmlformats.org/officeDocument/2006/relationships" id="260" r:id="Rdb9ce2a164fe4cbc"/>
    <p:sldId xmlns:r="http://schemas.openxmlformats.org/officeDocument/2006/relationships" id="261" r:id="R885c926d9bd442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6a3a46c32479f" /><Relationship Type="http://schemas.openxmlformats.org/officeDocument/2006/relationships/slide" Target="/ppt/slides/slide1.xml" Id="R1f0b2c3aee154b4e" /><Relationship Type="http://schemas.openxmlformats.org/officeDocument/2006/relationships/slide" Target="/ppt/slides/slide2.xml" Id="Rec887caa908c447b" /><Relationship Type="http://schemas.openxmlformats.org/officeDocument/2006/relationships/slide" Target="/ppt/slides/slide3.xml" Id="Rc745d2ae27e04334" /><Relationship Type="http://schemas.openxmlformats.org/officeDocument/2006/relationships/slide" Target="/ppt/slides/slide4.xml" Id="Rd3539a05dd154882" /><Relationship Type="http://schemas.openxmlformats.org/officeDocument/2006/relationships/slide" Target="/ppt/slides/slide5.xml" Id="Rdb9ce2a164fe4cbc" /><Relationship Type="http://schemas.openxmlformats.org/officeDocument/2006/relationships/slide" Target="/ppt/slides/slide6.xml" Id="R885c926d9bd442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3c0a98aef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e3c34a5164a22" /><Relationship Type="http://schemas.openxmlformats.org/officeDocument/2006/relationships/theme" Target="/ppt/slideMasters/theme/theme1.xml" Id="Raff1acd16f2a4a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0e3c34a516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e33d620f349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c18e3670240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2baecb24c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8bb6a81134b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8b027e84741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9cd45eb5a40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GAULA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8 276 959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8 279 915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