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08dae71ec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0db1cd1874001"/>
  </p:sldMasterIdLst>
  <p:sldIdLst>
    <p:sldId xmlns:r="http://schemas.openxmlformats.org/officeDocument/2006/relationships" id="256" r:id="R3fbd79a5e2c04238"/>
    <p:sldId xmlns:r="http://schemas.openxmlformats.org/officeDocument/2006/relationships" id="257" r:id="R930cf13fffb74e67"/>
    <p:sldId xmlns:r="http://schemas.openxmlformats.org/officeDocument/2006/relationships" id="258" r:id="Rd332bc6899d84344"/>
    <p:sldId xmlns:r="http://schemas.openxmlformats.org/officeDocument/2006/relationships" id="259" r:id="R246238bb68af4ac0"/>
    <p:sldId xmlns:r="http://schemas.openxmlformats.org/officeDocument/2006/relationships" id="260" r:id="Redf283fdaa6e46fb"/>
    <p:sldId xmlns:r="http://schemas.openxmlformats.org/officeDocument/2006/relationships" id="261" r:id="Rf4b314eabf8c4a63"/>
    <p:sldId xmlns:r="http://schemas.openxmlformats.org/officeDocument/2006/relationships" id="262" r:id="R3d653a3c5bcb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0db1cd1874001" /><Relationship Type="http://schemas.openxmlformats.org/officeDocument/2006/relationships/slide" Target="/ppt/slides/slide1.xml" Id="R3fbd79a5e2c04238" /><Relationship Type="http://schemas.openxmlformats.org/officeDocument/2006/relationships/slide" Target="/ppt/slides/slide2.xml" Id="R930cf13fffb74e67" /><Relationship Type="http://schemas.openxmlformats.org/officeDocument/2006/relationships/slide" Target="/ppt/slides/slide3.xml" Id="Rd332bc6899d84344" /><Relationship Type="http://schemas.openxmlformats.org/officeDocument/2006/relationships/slide" Target="/ppt/slides/slide4.xml" Id="R246238bb68af4ac0" /><Relationship Type="http://schemas.openxmlformats.org/officeDocument/2006/relationships/slide" Target="/ppt/slides/slide5.xml" Id="Redf283fdaa6e46fb" /><Relationship Type="http://schemas.openxmlformats.org/officeDocument/2006/relationships/slide" Target="/ppt/slides/slide6.xml" Id="Rf4b314eabf8c4a63" /><Relationship Type="http://schemas.openxmlformats.org/officeDocument/2006/relationships/slide" Target="/ppt/slides/slide7.xml" Id="R3d653a3c5bcb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cd17829a6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5e6a420149af" /><Relationship Type="http://schemas.openxmlformats.org/officeDocument/2006/relationships/theme" Target="/ppt/slideMasters/theme/theme1.xml" Id="R7942411abffe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85e6a4201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46a1fd58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e72fe729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a2e80197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d9726482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cad2f4e6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0d861790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2804bf15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