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bb3fecffd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ce214347b44ab"/>
  </p:sldMasterIdLst>
  <p:sldIdLst>
    <p:sldId xmlns:r="http://schemas.openxmlformats.org/officeDocument/2006/relationships" id="256" r:id="Rb86588683dd84b2b"/>
    <p:sldId xmlns:r="http://schemas.openxmlformats.org/officeDocument/2006/relationships" id="257" r:id="R39502072ffe8426c"/>
    <p:sldId xmlns:r="http://schemas.openxmlformats.org/officeDocument/2006/relationships" id="258" r:id="R8ac9a2cf34c5420c"/>
    <p:sldId xmlns:r="http://schemas.openxmlformats.org/officeDocument/2006/relationships" id="259" r:id="R4a8a605ddc224ec2"/>
    <p:sldId xmlns:r="http://schemas.openxmlformats.org/officeDocument/2006/relationships" id="260" r:id="Rc8f84781cedf4ab3"/>
    <p:sldId xmlns:r="http://schemas.openxmlformats.org/officeDocument/2006/relationships" id="261" r:id="R418af601cefe4d68"/>
    <p:sldId xmlns:r="http://schemas.openxmlformats.org/officeDocument/2006/relationships" id="262" r:id="R41a9e34c330e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ce214347b44ab" /><Relationship Type="http://schemas.openxmlformats.org/officeDocument/2006/relationships/slide" Target="/ppt/slides/slide1.xml" Id="Rb86588683dd84b2b" /><Relationship Type="http://schemas.openxmlformats.org/officeDocument/2006/relationships/slide" Target="/ppt/slides/slide2.xml" Id="R39502072ffe8426c" /><Relationship Type="http://schemas.openxmlformats.org/officeDocument/2006/relationships/slide" Target="/ppt/slides/slide3.xml" Id="R8ac9a2cf34c5420c" /><Relationship Type="http://schemas.openxmlformats.org/officeDocument/2006/relationships/slide" Target="/ppt/slides/slide4.xml" Id="R4a8a605ddc224ec2" /><Relationship Type="http://schemas.openxmlformats.org/officeDocument/2006/relationships/slide" Target="/ppt/slides/slide5.xml" Id="Rc8f84781cedf4ab3" /><Relationship Type="http://schemas.openxmlformats.org/officeDocument/2006/relationships/slide" Target="/ppt/slides/slide6.xml" Id="R418af601cefe4d68" /><Relationship Type="http://schemas.openxmlformats.org/officeDocument/2006/relationships/slide" Target="/ppt/slides/slide7.xml" Id="R41a9e34c330e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b94e6fb52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78eb01c03495b" /><Relationship Type="http://schemas.openxmlformats.org/officeDocument/2006/relationships/theme" Target="/ppt/slideMasters/theme/theme1.xml" Id="R2e6bc740c915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78eb01c03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3361dfe3f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576b81855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406581e8f4c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619716c29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5cfc6fe96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5cbf4bf3b41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693c84837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RYVARDEN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8 266 567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RYVARDEN INVEST AS</a:t>
            </a:r>
          </a:p>
        </p:txBody>
      </p:sp>
    </p:spTree>
  </p:cSld>
  <p:clrMapOvr>
    <a:masterClrMapping xmlns:a="http://schemas.openxmlformats.org/drawingml/2006/main"/>
  </p:clrMapOvr>
</p:sld>
</file>