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fa2949143a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8308ab86247ad"/>
  </p:sldMasterIdLst>
  <p:sldIdLst>
    <p:sldId xmlns:r="http://schemas.openxmlformats.org/officeDocument/2006/relationships" id="256" r:id="R68f527b6f60c471e"/>
    <p:sldId xmlns:r="http://schemas.openxmlformats.org/officeDocument/2006/relationships" id="257" r:id="R4ff94514ce0e473a"/>
    <p:sldId xmlns:r="http://schemas.openxmlformats.org/officeDocument/2006/relationships" id="258" r:id="R20c7f04648524957"/>
    <p:sldId xmlns:r="http://schemas.openxmlformats.org/officeDocument/2006/relationships" id="259" r:id="R94536114cb874083"/>
    <p:sldId xmlns:r="http://schemas.openxmlformats.org/officeDocument/2006/relationships" id="260" r:id="R36518d028f974923"/>
    <p:sldId xmlns:r="http://schemas.openxmlformats.org/officeDocument/2006/relationships" id="261" r:id="R1fda30235f04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8308ab86247ad" /><Relationship Type="http://schemas.openxmlformats.org/officeDocument/2006/relationships/slide" Target="/ppt/slides/slide1.xml" Id="R68f527b6f60c471e" /><Relationship Type="http://schemas.openxmlformats.org/officeDocument/2006/relationships/slide" Target="/ppt/slides/slide2.xml" Id="R4ff94514ce0e473a" /><Relationship Type="http://schemas.openxmlformats.org/officeDocument/2006/relationships/slide" Target="/ppt/slides/slide3.xml" Id="R20c7f04648524957" /><Relationship Type="http://schemas.openxmlformats.org/officeDocument/2006/relationships/slide" Target="/ppt/slides/slide4.xml" Id="R94536114cb874083" /><Relationship Type="http://schemas.openxmlformats.org/officeDocument/2006/relationships/slide" Target="/ppt/slides/slide5.xml" Id="R36518d028f974923" /><Relationship Type="http://schemas.openxmlformats.org/officeDocument/2006/relationships/slide" Target="/ppt/slides/slide6.xml" Id="R1fda30235f04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a63bf103045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09095ad6847c6" /><Relationship Type="http://schemas.openxmlformats.org/officeDocument/2006/relationships/theme" Target="/ppt/slideMasters/theme/theme1.xml" Id="R915f9126ab134b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f09095ad6847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1ba8c68784b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137a61df14d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ae9e50a9b4a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0414ec6e847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9a35f95434a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725a48f714d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GEHITO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Naustbakken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geandr4@online.no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GEHITO AS</a:t>
            </a:r>
          </a:p>
        </p:txBody>
      </p:sp>
    </p:spTree>
  </p:cSld>
  <p:clrMapOvr>
    <a:masterClrMapping xmlns:a="http://schemas.openxmlformats.org/drawingml/2006/main"/>
  </p:clrMapOvr>
</p:sld>
</file>