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ba3fd29ff947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81ddce48214f26"/>
  </p:sldMasterIdLst>
  <p:sldIdLst>
    <p:sldId xmlns:r="http://schemas.openxmlformats.org/officeDocument/2006/relationships" id="256" r:id="R3073422e78dd4c47"/>
    <p:sldId xmlns:r="http://schemas.openxmlformats.org/officeDocument/2006/relationships" id="257" r:id="Rda29258181a34a42"/>
    <p:sldId xmlns:r="http://schemas.openxmlformats.org/officeDocument/2006/relationships" id="258" r:id="R028579007d874e14"/>
    <p:sldId xmlns:r="http://schemas.openxmlformats.org/officeDocument/2006/relationships" id="259" r:id="R4cc8a83616c140b9"/>
    <p:sldId xmlns:r="http://schemas.openxmlformats.org/officeDocument/2006/relationships" id="260" r:id="R9dd894c300524345"/>
    <p:sldId xmlns:r="http://schemas.openxmlformats.org/officeDocument/2006/relationships" id="261" r:id="R9e0dbd5e2e8a4ceb"/>
    <p:sldId xmlns:r="http://schemas.openxmlformats.org/officeDocument/2006/relationships" id="262" r:id="R04a0daade68449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81ddce48214f26" /><Relationship Type="http://schemas.openxmlformats.org/officeDocument/2006/relationships/slide" Target="/ppt/slides/slide1.xml" Id="R3073422e78dd4c47" /><Relationship Type="http://schemas.openxmlformats.org/officeDocument/2006/relationships/slide" Target="/ppt/slides/slide2.xml" Id="Rda29258181a34a42" /><Relationship Type="http://schemas.openxmlformats.org/officeDocument/2006/relationships/slide" Target="/ppt/slides/slide3.xml" Id="R028579007d874e14" /><Relationship Type="http://schemas.openxmlformats.org/officeDocument/2006/relationships/slide" Target="/ppt/slides/slide4.xml" Id="R4cc8a83616c140b9" /><Relationship Type="http://schemas.openxmlformats.org/officeDocument/2006/relationships/slide" Target="/ppt/slides/slide5.xml" Id="R9dd894c300524345" /><Relationship Type="http://schemas.openxmlformats.org/officeDocument/2006/relationships/slide" Target="/ppt/slides/slide6.xml" Id="R9e0dbd5e2e8a4ceb" /><Relationship Type="http://schemas.openxmlformats.org/officeDocument/2006/relationships/slide" Target="/ppt/slides/slide7.xml" Id="R04a0daade68449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3be75ada8f40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ae44d693f4ecc" /><Relationship Type="http://schemas.openxmlformats.org/officeDocument/2006/relationships/theme" Target="/ppt/slideMasters/theme/theme1.xml" Id="R36513943843c4c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4ae44d693f4e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6c0fb686a46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edbc850c54d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b20755c1248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b7f03607a4a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e603411c449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c83dcd73f46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841f79aae4b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GEHITO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GEHITO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−127 727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4 394 696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21 481 239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21 481 888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GEIR  –  51,1 %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HILDE  –  24,4 %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TONE  –  24,4 %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Naustbakken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6416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geandr4@online.no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