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7ce2294d1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6e48d6c7b403a"/>
  </p:sldMasterIdLst>
  <p:sldIdLst>
    <p:sldId xmlns:r="http://schemas.openxmlformats.org/officeDocument/2006/relationships" id="256" r:id="Re267d547569442fd"/>
    <p:sldId xmlns:r="http://schemas.openxmlformats.org/officeDocument/2006/relationships" id="257" r:id="R4899d427a42c47a6"/>
    <p:sldId xmlns:r="http://schemas.openxmlformats.org/officeDocument/2006/relationships" id="258" r:id="R78de4b335f534229"/>
    <p:sldId xmlns:r="http://schemas.openxmlformats.org/officeDocument/2006/relationships" id="259" r:id="R01874049d4db40d6"/>
    <p:sldId xmlns:r="http://schemas.openxmlformats.org/officeDocument/2006/relationships" id="260" r:id="Rb8082567bba64dc5"/>
    <p:sldId xmlns:r="http://schemas.openxmlformats.org/officeDocument/2006/relationships" id="261" r:id="Rfee38bf095d94a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6e48d6c7b403a" /><Relationship Type="http://schemas.openxmlformats.org/officeDocument/2006/relationships/slide" Target="/ppt/slides/slide1.xml" Id="Re267d547569442fd" /><Relationship Type="http://schemas.openxmlformats.org/officeDocument/2006/relationships/slide" Target="/ppt/slides/slide2.xml" Id="R4899d427a42c47a6" /><Relationship Type="http://schemas.openxmlformats.org/officeDocument/2006/relationships/slide" Target="/ppt/slides/slide3.xml" Id="R78de4b335f534229" /><Relationship Type="http://schemas.openxmlformats.org/officeDocument/2006/relationships/slide" Target="/ppt/slides/slide4.xml" Id="R01874049d4db40d6" /><Relationship Type="http://schemas.openxmlformats.org/officeDocument/2006/relationships/slide" Target="/ppt/slides/slide5.xml" Id="Rb8082567bba64dc5" /><Relationship Type="http://schemas.openxmlformats.org/officeDocument/2006/relationships/slide" Target="/ppt/slides/slide6.xml" Id="Rfee38bf095d94a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5264933424d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60e7fceb146b7" /><Relationship Type="http://schemas.openxmlformats.org/officeDocument/2006/relationships/theme" Target="/ppt/slideMasters/theme/theme1.xml" Id="R4879478c75ad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460e7fceb1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1123b1d09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29a3a12d346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44b3d2105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84c6f1d71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dfb20def7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610aebf3243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