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34fd4b0d2941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ee1db39d8d41f4"/>
  </p:sldMasterIdLst>
  <p:sldIdLst>
    <p:sldId xmlns:r="http://schemas.openxmlformats.org/officeDocument/2006/relationships" id="256" r:id="Rea84ada3a20948df"/>
    <p:sldId xmlns:r="http://schemas.openxmlformats.org/officeDocument/2006/relationships" id="257" r:id="Rc0bc03eed2ef420d"/>
    <p:sldId xmlns:r="http://schemas.openxmlformats.org/officeDocument/2006/relationships" id="258" r:id="Re899e04a436b4b3a"/>
    <p:sldId xmlns:r="http://schemas.openxmlformats.org/officeDocument/2006/relationships" id="259" r:id="Rbc8428d88acc42cc"/>
    <p:sldId xmlns:r="http://schemas.openxmlformats.org/officeDocument/2006/relationships" id="260" r:id="Rf45a8262909146bc"/>
    <p:sldId xmlns:r="http://schemas.openxmlformats.org/officeDocument/2006/relationships" id="261" r:id="R52feca4444084b8c"/>
    <p:sldId xmlns:r="http://schemas.openxmlformats.org/officeDocument/2006/relationships" id="262" r:id="Rac42ac65a4aa4f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ee1db39d8d41f4" /><Relationship Type="http://schemas.openxmlformats.org/officeDocument/2006/relationships/slide" Target="/ppt/slides/slide1.xml" Id="Rea84ada3a20948df" /><Relationship Type="http://schemas.openxmlformats.org/officeDocument/2006/relationships/slide" Target="/ppt/slides/slide2.xml" Id="Rc0bc03eed2ef420d" /><Relationship Type="http://schemas.openxmlformats.org/officeDocument/2006/relationships/slide" Target="/ppt/slides/slide3.xml" Id="Re899e04a436b4b3a" /><Relationship Type="http://schemas.openxmlformats.org/officeDocument/2006/relationships/slide" Target="/ppt/slides/slide4.xml" Id="Rbc8428d88acc42cc" /><Relationship Type="http://schemas.openxmlformats.org/officeDocument/2006/relationships/slide" Target="/ppt/slides/slide5.xml" Id="Rf45a8262909146bc" /><Relationship Type="http://schemas.openxmlformats.org/officeDocument/2006/relationships/slide" Target="/ppt/slides/slide6.xml" Id="R52feca4444084b8c" /><Relationship Type="http://schemas.openxmlformats.org/officeDocument/2006/relationships/slide" Target="/ppt/slides/slide7.xml" Id="Rac42ac65a4aa4f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ca3627ddf147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c0dfaa2644dc1" /><Relationship Type="http://schemas.openxmlformats.org/officeDocument/2006/relationships/theme" Target="/ppt/slideMasters/theme/theme1.xml" Id="Rea7ae0363ac742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1c0dfaa2644d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496bd4ca440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9d2842cb04b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34311cefc4b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bab31844f46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fd49fe5d24f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6470d358948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823fdf6e245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 FOTO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FOTO AS ble etablert [år] og holder til i Høvåg.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940 917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583 158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1 052 978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14 079 969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14 433 461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