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b6a6cbdb3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e955ada594acd"/>
  </p:sldMasterIdLst>
  <p:sldIdLst>
    <p:sldId xmlns:r="http://schemas.openxmlformats.org/officeDocument/2006/relationships" id="256" r:id="R50d94ed99e264664"/>
    <p:sldId xmlns:r="http://schemas.openxmlformats.org/officeDocument/2006/relationships" id="257" r:id="R5d1b69df63cc467f"/>
    <p:sldId xmlns:r="http://schemas.openxmlformats.org/officeDocument/2006/relationships" id="258" r:id="Rf97ecabb6c894b48"/>
    <p:sldId xmlns:r="http://schemas.openxmlformats.org/officeDocument/2006/relationships" id="259" r:id="R2e76873cada34258"/>
    <p:sldId xmlns:r="http://schemas.openxmlformats.org/officeDocument/2006/relationships" id="260" r:id="Rec53aaf03a824a16"/>
    <p:sldId xmlns:r="http://schemas.openxmlformats.org/officeDocument/2006/relationships" id="261" r:id="R8b4f5249e3ee4597"/>
    <p:sldId xmlns:r="http://schemas.openxmlformats.org/officeDocument/2006/relationships" id="262" r:id="R2badc0e29e88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e955ada594acd" /><Relationship Type="http://schemas.openxmlformats.org/officeDocument/2006/relationships/slide" Target="/ppt/slides/slide1.xml" Id="R50d94ed99e264664" /><Relationship Type="http://schemas.openxmlformats.org/officeDocument/2006/relationships/slide" Target="/ppt/slides/slide2.xml" Id="R5d1b69df63cc467f" /><Relationship Type="http://schemas.openxmlformats.org/officeDocument/2006/relationships/slide" Target="/ppt/slides/slide3.xml" Id="Rf97ecabb6c894b48" /><Relationship Type="http://schemas.openxmlformats.org/officeDocument/2006/relationships/slide" Target="/ppt/slides/slide4.xml" Id="R2e76873cada34258" /><Relationship Type="http://schemas.openxmlformats.org/officeDocument/2006/relationships/slide" Target="/ppt/slides/slide5.xml" Id="Rec53aaf03a824a16" /><Relationship Type="http://schemas.openxmlformats.org/officeDocument/2006/relationships/slide" Target="/ppt/slides/slide6.xml" Id="R8b4f5249e3ee4597" /><Relationship Type="http://schemas.openxmlformats.org/officeDocument/2006/relationships/slide" Target="/ppt/slides/slide7.xml" Id="R2badc0e29e88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57282d4b2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b116e302e44db" /><Relationship Type="http://schemas.openxmlformats.org/officeDocument/2006/relationships/theme" Target="/ppt/slideMasters/theme/theme1.xml" Id="R1e6dd0f09417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b116e302e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be89859c1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4d01b3d5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099ac87fc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77aa1cdce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251d1842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4d6d9c726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1aaa3c963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23 628 226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Eek, Kjærlighetsstien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