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563610cc2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c4177baea408b"/>
  </p:sldMasterIdLst>
  <p:sldIdLst>
    <p:sldId xmlns:r="http://schemas.openxmlformats.org/officeDocument/2006/relationships" id="256" r:id="R790cd4e0cc1d4971"/>
    <p:sldId xmlns:r="http://schemas.openxmlformats.org/officeDocument/2006/relationships" id="257" r:id="R56b99379dcf34253"/>
    <p:sldId xmlns:r="http://schemas.openxmlformats.org/officeDocument/2006/relationships" id="258" r:id="R4d5f865b505e4090"/>
    <p:sldId xmlns:r="http://schemas.openxmlformats.org/officeDocument/2006/relationships" id="259" r:id="Ra520f8de74c046f7"/>
    <p:sldId xmlns:r="http://schemas.openxmlformats.org/officeDocument/2006/relationships" id="260" r:id="Reea1cccae5334598"/>
    <p:sldId xmlns:r="http://schemas.openxmlformats.org/officeDocument/2006/relationships" id="261" r:id="R0bcc30b4128d449b"/>
    <p:sldId xmlns:r="http://schemas.openxmlformats.org/officeDocument/2006/relationships" id="262" r:id="Rd408e9acbd2748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c4177baea408b" /><Relationship Type="http://schemas.openxmlformats.org/officeDocument/2006/relationships/slide" Target="/ppt/slides/slide1.xml" Id="R790cd4e0cc1d4971" /><Relationship Type="http://schemas.openxmlformats.org/officeDocument/2006/relationships/slide" Target="/ppt/slides/slide2.xml" Id="R56b99379dcf34253" /><Relationship Type="http://schemas.openxmlformats.org/officeDocument/2006/relationships/slide" Target="/ppt/slides/slide3.xml" Id="R4d5f865b505e4090" /><Relationship Type="http://schemas.openxmlformats.org/officeDocument/2006/relationships/slide" Target="/ppt/slides/slide4.xml" Id="Ra520f8de74c046f7" /><Relationship Type="http://schemas.openxmlformats.org/officeDocument/2006/relationships/slide" Target="/ppt/slides/slide5.xml" Id="Reea1cccae5334598" /><Relationship Type="http://schemas.openxmlformats.org/officeDocument/2006/relationships/slide" Target="/ppt/slides/slide6.xml" Id="R0bcc30b4128d449b" /><Relationship Type="http://schemas.openxmlformats.org/officeDocument/2006/relationships/slide" Target="/ppt/slides/slide7.xml" Id="Rd408e9acbd2748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b7d29983c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008502dcb4d45" /><Relationship Type="http://schemas.openxmlformats.org/officeDocument/2006/relationships/theme" Target="/ppt/slideMasters/theme/theme1.xml" Id="Rf1854a5489bc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008502dcb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3733c1383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9b0812841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4d45a83ac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ee2205cf8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46a3e4ef341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7f66d569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689bb6506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−272 846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25 700 117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28 372 125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Lienveien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3678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