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899de36ea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c7e4f880447d9"/>
  </p:sldMasterIdLst>
  <p:sldIdLst>
    <p:sldId xmlns:r="http://schemas.openxmlformats.org/officeDocument/2006/relationships" id="256" r:id="R443b09e2b7e24792"/>
    <p:sldId xmlns:r="http://schemas.openxmlformats.org/officeDocument/2006/relationships" id="257" r:id="R47a17bc2baad4d06"/>
    <p:sldId xmlns:r="http://schemas.openxmlformats.org/officeDocument/2006/relationships" id="258" r:id="R20b167649f954573"/>
    <p:sldId xmlns:r="http://schemas.openxmlformats.org/officeDocument/2006/relationships" id="259" r:id="R00a3834dfb174d5d"/>
    <p:sldId xmlns:r="http://schemas.openxmlformats.org/officeDocument/2006/relationships" id="260" r:id="R3f7e6d8d0c6746a7"/>
    <p:sldId xmlns:r="http://schemas.openxmlformats.org/officeDocument/2006/relationships" id="261" r:id="R05be2df98dfa4f5a"/>
    <p:sldId xmlns:r="http://schemas.openxmlformats.org/officeDocument/2006/relationships" id="262" r:id="R18fbf10b30a4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c7e4f880447d9" /><Relationship Type="http://schemas.openxmlformats.org/officeDocument/2006/relationships/slide" Target="/ppt/slides/slide1.xml" Id="R443b09e2b7e24792" /><Relationship Type="http://schemas.openxmlformats.org/officeDocument/2006/relationships/slide" Target="/ppt/slides/slide2.xml" Id="R47a17bc2baad4d06" /><Relationship Type="http://schemas.openxmlformats.org/officeDocument/2006/relationships/slide" Target="/ppt/slides/slide3.xml" Id="R20b167649f954573" /><Relationship Type="http://schemas.openxmlformats.org/officeDocument/2006/relationships/slide" Target="/ppt/slides/slide4.xml" Id="R00a3834dfb174d5d" /><Relationship Type="http://schemas.openxmlformats.org/officeDocument/2006/relationships/slide" Target="/ppt/slides/slide5.xml" Id="R3f7e6d8d0c6746a7" /><Relationship Type="http://schemas.openxmlformats.org/officeDocument/2006/relationships/slide" Target="/ppt/slides/slide6.xml" Id="R05be2df98dfa4f5a" /><Relationship Type="http://schemas.openxmlformats.org/officeDocument/2006/relationships/slide" Target="/ppt/slides/slide7.xml" Id="R18fbf10b30a4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dd9affe9d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b0d1dd6245b5" /><Relationship Type="http://schemas.openxmlformats.org/officeDocument/2006/relationships/theme" Target="/ppt/slideMasters/theme/theme1.xml" Id="Rc1ebd1790b80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5b0d1dd62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398f4ef18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6ce4e263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717ce0e7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db9ecdfe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3f9565d245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d09bfd680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a55fab9e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BAKKEN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BORGEN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Bakken, Karjolveien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bjorn.bakken@scaniba.com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SVT AS</a:t>
            </a:r>
          </a:p>
        </p:txBody>
      </p:sp>
    </p:spTree>
  </p:cSld>
  <p:clrMapOvr>
    <a:masterClrMapping xmlns:a="http://schemas.openxmlformats.org/drawingml/2006/main"/>
  </p:clrMapOvr>
</p:sld>
</file>