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4d04ce1dd9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aad8cd8ce4927"/>
  </p:sldMasterIdLst>
  <p:sldIdLst>
    <p:sldId xmlns:r="http://schemas.openxmlformats.org/officeDocument/2006/relationships" id="256" r:id="R09595e03cc0541bd"/>
    <p:sldId xmlns:r="http://schemas.openxmlformats.org/officeDocument/2006/relationships" id="257" r:id="R92b709ad454c44bc"/>
    <p:sldId xmlns:r="http://schemas.openxmlformats.org/officeDocument/2006/relationships" id="258" r:id="R5e6f166475f243e1"/>
    <p:sldId xmlns:r="http://schemas.openxmlformats.org/officeDocument/2006/relationships" id="259" r:id="R355458a784424f50"/>
    <p:sldId xmlns:r="http://schemas.openxmlformats.org/officeDocument/2006/relationships" id="260" r:id="Rf7610a68a0ba46c1"/>
    <p:sldId xmlns:r="http://schemas.openxmlformats.org/officeDocument/2006/relationships" id="261" r:id="R932fe9ecc37c437d"/>
    <p:sldId xmlns:r="http://schemas.openxmlformats.org/officeDocument/2006/relationships" id="262" r:id="Rc0eecce662a649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aad8cd8ce4927" /><Relationship Type="http://schemas.openxmlformats.org/officeDocument/2006/relationships/slide" Target="/ppt/slides/slide1.xml" Id="R09595e03cc0541bd" /><Relationship Type="http://schemas.openxmlformats.org/officeDocument/2006/relationships/slide" Target="/ppt/slides/slide2.xml" Id="R92b709ad454c44bc" /><Relationship Type="http://schemas.openxmlformats.org/officeDocument/2006/relationships/slide" Target="/ppt/slides/slide3.xml" Id="R5e6f166475f243e1" /><Relationship Type="http://schemas.openxmlformats.org/officeDocument/2006/relationships/slide" Target="/ppt/slides/slide4.xml" Id="R355458a784424f50" /><Relationship Type="http://schemas.openxmlformats.org/officeDocument/2006/relationships/slide" Target="/ppt/slides/slide5.xml" Id="Rf7610a68a0ba46c1" /><Relationship Type="http://schemas.openxmlformats.org/officeDocument/2006/relationships/slide" Target="/ppt/slides/slide6.xml" Id="R932fe9ecc37c437d" /><Relationship Type="http://schemas.openxmlformats.org/officeDocument/2006/relationships/slide" Target="/ppt/slides/slide7.xml" Id="Rc0eecce662a649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65d74dc2d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9c85c84b44173" /><Relationship Type="http://schemas.openxmlformats.org/officeDocument/2006/relationships/theme" Target="/ppt/slideMasters/theme/theme1.xml" Id="Rff4c88450a42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79c85c84b441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aea71e7ec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8e0713b04f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8bdab6065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d0bfe4e74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90be898cb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c806c67cf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3eb17b63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BØEN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BØEN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4 090 017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Lager 11, Produksjonsveien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02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BØEN AS</a:t>
            </a:r>
          </a:p>
        </p:txBody>
      </p:sp>
    </p:spTree>
  </p:cSld>
  <p:clrMapOvr>
    <a:masterClrMapping xmlns:a="http://schemas.openxmlformats.org/drawingml/2006/main"/>
  </p:clrMapOvr>
</p:sld>
</file>