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91cba5328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bccec16634497"/>
  </p:sldMasterIdLst>
  <p:sldIdLst>
    <p:sldId xmlns:r="http://schemas.openxmlformats.org/officeDocument/2006/relationships" id="256" r:id="Rb89e49d58cee4dbd"/>
    <p:sldId xmlns:r="http://schemas.openxmlformats.org/officeDocument/2006/relationships" id="257" r:id="R0d2d3bdaccdc444d"/>
    <p:sldId xmlns:r="http://schemas.openxmlformats.org/officeDocument/2006/relationships" id="258" r:id="Re6c701a4b5484cfe"/>
    <p:sldId xmlns:r="http://schemas.openxmlformats.org/officeDocument/2006/relationships" id="259" r:id="R92f1828eae3a4b4d"/>
    <p:sldId xmlns:r="http://schemas.openxmlformats.org/officeDocument/2006/relationships" id="260" r:id="Rf74e0a0a03b548da"/>
    <p:sldId xmlns:r="http://schemas.openxmlformats.org/officeDocument/2006/relationships" id="261" r:id="R1f42aceda7574d55"/>
    <p:sldId xmlns:r="http://schemas.openxmlformats.org/officeDocument/2006/relationships" id="262" r:id="R09422c3ab1f1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bccec16634497" /><Relationship Type="http://schemas.openxmlformats.org/officeDocument/2006/relationships/slide" Target="/ppt/slides/slide1.xml" Id="Rb89e49d58cee4dbd" /><Relationship Type="http://schemas.openxmlformats.org/officeDocument/2006/relationships/slide" Target="/ppt/slides/slide2.xml" Id="R0d2d3bdaccdc444d" /><Relationship Type="http://schemas.openxmlformats.org/officeDocument/2006/relationships/slide" Target="/ppt/slides/slide3.xml" Id="Re6c701a4b5484cfe" /><Relationship Type="http://schemas.openxmlformats.org/officeDocument/2006/relationships/slide" Target="/ppt/slides/slide4.xml" Id="R92f1828eae3a4b4d" /><Relationship Type="http://schemas.openxmlformats.org/officeDocument/2006/relationships/slide" Target="/ppt/slides/slide5.xml" Id="Rf74e0a0a03b548da" /><Relationship Type="http://schemas.openxmlformats.org/officeDocument/2006/relationships/slide" Target="/ppt/slides/slide6.xml" Id="R1f42aceda7574d55" /><Relationship Type="http://schemas.openxmlformats.org/officeDocument/2006/relationships/slide" Target="/ppt/slides/slide7.xml" Id="R09422c3ab1f1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1f745daa5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fc1f0413435d" /><Relationship Type="http://schemas.openxmlformats.org/officeDocument/2006/relationships/theme" Target="/ppt/slideMasters/theme/theme1.xml" Id="Rb28dc715eddc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2fc1f0413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1449dc50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abfa0d19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06959410a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ed9ecf05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46304ded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d8cf3e53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95ba0133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135 161 316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150 048 489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