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aff5d8d1b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1756c5f174fdc"/>
  </p:sldMasterIdLst>
  <p:sldIdLst>
    <p:sldId xmlns:r="http://schemas.openxmlformats.org/officeDocument/2006/relationships" id="256" r:id="R78f9ad071d97476a"/>
    <p:sldId xmlns:r="http://schemas.openxmlformats.org/officeDocument/2006/relationships" id="257" r:id="Raf3e35af09034893"/>
    <p:sldId xmlns:r="http://schemas.openxmlformats.org/officeDocument/2006/relationships" id="258" r:id="Rcc17ddbdfc3549e7"/>
    <p:sldId xmlns:r="http://schemas.openxmlformats.org/officeDocument/2006/relationships" id="259" r:id="Rd52dd90a532e4469"/>
    <p:sldId xmlns:r="http://schemas.openxmlformats.org/officeDocument/2006/relationships" id="260" r:id="Re148a64fc9f642f7"/>
    <p:sldId xmlns:r="http://schemas.openxmlformats.org/officeDocument/2006/relationships" id="261" r:id="R601d552316744de6"/>
    <p:sldId xmlns:r="http://schemas.openxmlformats.org/officeDocument/2006/relationships" id="262" r:id="Ra074d3435b60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1756c5f174fdc" /><Relationship Type="http://schemas.openxmlformats.org/officeDocument/2006/relationships/slide" Target="/ppt/slides/slide1.xml" Id="R78f9ad071d97476a" /><Relationship Type="http://schemas.openxmlformats.org/officeDocument/2006/relationships/slide" Target="/ppt/slides/slide2.xml" Id="Raf3e35af09034893" /><Relationship Type="http://schemas.openxmlformats.org/officeDocument/2006/relationships/slide" Target="/ppt/slides/slide3.xml" Id="Rcc17ddbdfc3549e7" /><Relationship Type="http://schemas.openxmlformats.org/officeDocument/2006/relationships/slide" Target="/ppt/slides/slide4.xml" Id="Rd52dd90a532e4469" /><Relationship Type="http://schemas.openxmlformats.org/officeDocument/2006/relationships/slide" Target="/ppt/slides/slide5.xml" Id="Re148a64fc9f642f7" /><Relationship Type="http://schemas.openxmlformats.org/officeDocument/2006/relationships/slide" Target="/ppt/slides/slide6.xml" Id="R601d552316744de6" /><Relationship Type="http://schemas.openxmlformats.org/officeDocument/2006/relationships/slide" Target="/ppt/slides/slide7.xml" Id="Ra074d3435b60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f93a5cb29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be80bd57741fc" /><Relationship Type="http://schemas.openxmlformats.org/officeDocument/2006/relationships/theme" Target="/ppt/slideMasters/theme/theme1.xml" Id="R3cc93eb7dc3a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be80bd577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e6cd7a07e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9fa133125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32ee5ff9f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3874e1243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568a1518d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4f56780224f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36b80bcac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