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ea835813d049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88854edb54142"/>
  </p:sldMasterIdLst>
  <p:sldIdLst>
    <p:sldId xmlns:r="http://schemas.openxmlformats.org/officeDocument/2006/relationships" id="256" r:id="R50e739167e6a45a8"/>
    <p:sldId xmlns:r="http://schemas.openxmlformats.org/officeDocument/2006/relationships" id="257" r:id="R3f0520a9df7144e3"/>
    <p:sldId xmlns:r="http://schemas.openxmlformats.org/officeDocument/2006/relationships" id="258" r:id="Rb6f69511cdd5485c"/>
    <p:sldId xmlns:r="http://schemas.openxmlformats.org/officeDocument/2006/relationships" id="259" r:id="Rdfd0a329592147a8"/>
    <p:sldId xmlns:r="http://schemas.openxmlformats.org/officeDocument/2006/relationships" id="260" r:id="Re7e8cc0822b940b8"/>
    <p:sldId xmlns:r="http://schemas.openxmlformats.org/officeDocument/2006/relationships" id="261" r:id="R6d217398ea614535"/>
    <p:sldId xmlns:r="http://schemas.openxmlformats.org/officeDocument/2006/relationships" id="262" r:id="Rc5ca7198ad514c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88854edb54142" /><Relationship Type="http://schemas.openxmlformats.org/officeDocument/2006/relationships/slide" Target="/ppt/slides/slide1.xml" Id="R50e739167e6a45a8" /><Relationship Type="http://schemas.openxmlformats.org/officeDocument/2006/relationships/slide" Target="/ppt/slides/slide2.xml" Id="R3f0520a9df7144e3" /><Relationship Type="http://schemas.openxmlformats.org/officeDocument/2006/relationships/slide" Target="/ppt/slides/slide3.xml" Id="Rb6f69511cdd5485c" /><Relationship Type="http://schemas.openxmlformats.org/officeDocument/2006/relationships/slide" Target="/ppt/slides/slide4.xml" Id="Rdfd0a329592147a8" /><Relationship Type="http://schemas.openxmlformats.org/officeDocument/2006/relationships/slide" Target="/ppt/slides/slide5.xml" Id="Re7e8cc0822b940b8" /><Relationship Type="http://schemas.openxmlformats.org/officeDocument/2006/relationships/slide" Target="/ppt/slides/slide6.xml" Id="R6d217398ea614535" /><Relationship Type="http://schemas.openxmlformats.org/officeDocument/2006/relationships/slide" Target="/ppt/slides/slide7.xml" Id="Rc5ca7198ad514c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9b7e06a8b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af7cc535245d4" /><Relationship Type="http://schemas.openxmlformats.org/officeDocument/2006/relationships/theme" Target="/ppt/slideMasters/theme/theme1.xml" Id="R65877f586241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af7cc535245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cca9fd2c2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cd0089b2a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2027f098044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d293176694f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54cbbcb94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570d0c83f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7835e832545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210 668 835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STEINSVÅG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Lutsiveien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