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f5139465d7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7eaddb8e645b5"/>
  </p:sldMasterIdLst>
  <p:sldIdLst>
    <p:sldId xmlns:r="http://schemas.openxmlformats.org/officeDocument/2006/relationships" id="256" r:id="Rfe900ce422a8472f"/>
    <p:sldId xmlns:r="http://schemas.openxmlformats.org/officeDocument/2006/relationships" id="257" r:id="Rde417256efb04e40"/>
    <p:sldId xmlns:r="http://schemas.openxmlformats.org/officeDocument/2006/relationships" id="258" r:id="Ra54aeb6b9e2b43cf"/>
    <p:sldId xmlns:r="http://schemas.openxmlformats.org/officeDocument/2006/relationships" id="259" r:id="R7688784b41ef431a"/>
    <p:sldId xmlns:r="http://schemas.openxmlformats.org/officeDocument/2006/relationships" id="260" r:id="R9ac0df0b7b954071"/>
    <p:sldId xmlns:r="http://schemas.openxmlformats.org/officeDocument/2006/relationships" id="261" r:id="R5565129e7fb24fc6"/>
    <p:sldId xmlns:r="http://schemas.openxmlformats.org/officeDocument/2006/relationships" id="262" r:id="R6728a49aa2fd4a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7eaddb8e645b5" /><Relationship Type="http://schemas.openxmlformats.org/officeDocument/2006/relationships/slide" Target="/ppt/slides/slide1.xml" Id="Rfe900ce422a8472f" /><Relationship Type="http://schemas.openxmlformats.org/officeDocument/2006/relationships/slide" Target="/ppt/slides/slide2.xml" Id="Rde417256efb04e40" /><Relationship Type="http://schemas.openxmlformats.org/officeDocument/2006/relationships/slide" Target="/ppt/slides/slide3.xml" Id="Ra54aeb6b9e2b43cf" /><Relationship Type="http://schemas.openxmlformats.org/officeDocument/2006/relationships/slide" Target="/ppt/slides/slide4.xml" Id="R7688784b41ef431a" /><Relationship Type="http://schemas.openxmlformats.org/officeDocument/2006/relationships/slide" Target="/ppt/slides/slide5.xml" Id="R9ac0df0b7b954071" /><Relationship Type="http://schemas.openxmlformats.org/officeDocument/2006/relationships/slide" Target="/ppt/slides/slide6.xml" Id="R5565129e7fb24fc6" /><Relationship Type="http://schemas.openxmlformats.org/officeDocument/2006/relationships/slide" Target="/ppt/slides/slide7.xml" Id="R6728a49aa2fd4a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ab9a6fd8e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6bf797a85406a" /><Relationship Type="http://schemas.openxmlformats.org/officeDocument/2006/relationships/theme" Target="/ppt/slideMasters/theme/theme1.xml" Id="R229c5915cf4f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6bf797a8540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20a72f7a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e8a6812d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e13ada63a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334b4ced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54ae1aa1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7848999ab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94645e12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