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c1789db27948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9637be6a7b46b6"/>
  </p:sldMasterIdLst>
  <p:sldIdLst>
    <p:sldId xmlns:r="http://schemas.openxmlformats.org/officeDocument/2006/relationships" id="256" r:id="R66c587c204bb4777"/>
    <p:sldId xmlns:r="http://schemas.openxmlformats.org/officeDocument/2006/relationships" id="257" r:id="Rba26d6ef843746bf"/>
    <p:sldId xmlns:r="http://schemas.openxmlformats.org/officeDocument/2006/relationships" id="258" r:id="R8c788df9297a4b49"/>
    <p:sldId xmlns:r="http://schemas.openxmlformats.org/officeDocument/2006/relationships" id="259" r:id="R9c7c0115e65c4cce"/>
    <p:sldId xmlns:r="http://schemas.openxmlformats.org/officeDocument/2006/relationships" id="260" r:id="Red38af6273d5423d"/>
    <p:sldId xmlns:r="http://schemas.openxmlformats.org/officeDocument/2006/relationships" id="261" r:id="R71ab236bfc934164"/>
    <p:sldId xmlns:r="http://schemas.openxmlformats.org/officeDocument/2006/relationships" id="262" r:id="R0b21ab2bbc3e43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9637be6a7b46b6" /><Relationship Type="http://schemas.openxmlformats.org/officeDocument/2006/relationships/slide" Target="/ppt/slides/slide1.xml" Id="R66c587c204bb4777" /><Relationship Type="http://schemas.openxmlformats.org/officeDocument/2006/relationships/slide" Target="/ppt/slides/slide2.xml" Id="Rba26d6ef843746bf" /><Relationship Type="http://schemas.openxmlformats.org/officeDocument/2006/relationships/slide" Target="/ppt/slides/slide3.xml" Id="R8c788df9297a4b49" /><Relationship Type="http://schemas.openxmlformats.org/officeDocument/2006/relationships/slide" Target="/ppt/slides/slide4.xml" Id="R9c7c0115e65c4cce" /><Relationship Type="http://schemas.openxmlformats.org/officeDocument/2006/relationships/slide" Target="/ppt/slides/slide5.xml" Id="Red38af6273d5423d" /><Relationship Type="http://schemas.openxmlformats.org/officeDocument/2006/relationships/slide" Target="/ppt/slides/slide6.xml" Id="R71ab236bfc934164" /><Relationship Type="http://schemas.openxmlformats.org/officeDocument/2006/relationships/slide" Target="/ppt/slides/slide7.xml" Id="R0b21ab2bbc3e43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ee94f1091f40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553bf7cde4eac" /><Relationship Type="http://schemas.openxmlformats.org/officeDocument/2006/relationships/theme" Target="/ppt/slideMasters/theme/theme1.xml" Id="R0fe49888cc9844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8553bf7cde4e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d1d341e4f45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1bae1958c4c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6191cba614e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58ac91f6942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002019eb147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cf940d77b43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7b5eb394847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HOLLENDERSTIEN 20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HOLLENDERSTIEN 20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HOLLENDERSTIEN 20 AS ble etablert [år] og holder til i Larkollen.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HOLLENDERSTIEN 20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HOLLENDERSTIEN 20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HOLLENDERSTIEN 20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1 132 100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3 386 296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4 592 567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HOLLENDERSTIEN 20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HOLLENDERSTIEN 20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Hollenderstien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1560 Larkollen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magnar.nilsen@mnc-as.no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989 255 444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HOLLENDERSTIEN 20 AS</a:t>
            </a:r>
          </a:p>
        </p:txBody>
      </p:sp>
    </p:spTree>
  </p:cSld>
  <p:clrMapOvr>
    <a:masterClrMapping xmlns:a="http://schemas.openxmlformats.org/drawingml/2006/main"/>
  </p:clrMapOvr>
</p:sld>
</file>