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6d18232ef3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73cf88cd024509"/>
  </p:sldMasterIdLst>
  <p:sldIdLst>
    <p:sldId xmlns:r="http://schemas.openxmlformats.org/officeDocument/2006/relationships" id="256" r:id="R3224290d71404fcc"/>
    <p:sldId xmlns:r="http://schemas.openxmlformats.org/officeDocument/2006/relationships" id="257" r:id="R4f204461dd4c4ebe"/>
    <p:sldId xmlns:r="http://schemas.openxmlformats.org/officeDocument/2006/relationships" id="258" r:id="R9d51d90d191e4722"/>
    <p:sldId xmlns:r="http://schemas.openxmlformats.org/officeDocument/2006/relationships" id="259" r:id="Rcee08466fcb7474e"/>
    <p:sldId xmlns:r="http://schemas.openxmlformats.org/officeDocument/2006/relationships" id="260" r:id="R5a05e67de13b49c8"/>
    <p:sldId xmlns:r="http://schemas.openxmlformats.org/officeDocument/2006/relationships" id="261" r:id="R42fab6a2bad94a66"/>
    <p:sldId xmlns:r="http://schemas.openxmlformats.org/officeDocument/2006/relationships" id="262" r:id="R71330c3115ae4c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3cf88cd024509" /><Relationship Type="http://schemas.openxmlformats.org/officeDocument/2006/relationships/slide" Target="/ppt/slides/slide1.xml" Id="R3224290d71404fcc" /><Relationship Type="http://schemas.openxmlformats.org/officeDocument/2006/relationships/slide" Target="/ppt/slides/slide2.xml" Id="R4f204461dd4c4ebe" /><Relationship Type="http://schemas.openxmlformats.org/officeDocument/2006/relationships/slide" Target="/ppt/slides/slide3.xml" Id="R9d51d90d191e4722" /><Relationship Type="http://schemas.openxmlformats.org/officeDocument/2006/relationships/slide" Target="/ppt/slides/slide4.xml" Id="Rcee08466fcb7474e" /><Relationship Type="http://schemas.openxmlformats.org/officeDocument/2006/relationships/slide" Target="/ppt/slides/slide5.xml" Id="R5a05e67de13b49c8" /><Relationship Type="http://schemas.openxmlformats.org/officeDocument/2006/relationships/slide" Target="/ppt/slides/slide6.xml" Id="R42fab6a2bad94a66" /><Relationship Type="http://schemas.openxmlformats.org/officeDocument/2006/relationships/slide" Target="/ppt/slides/slide7.xml" Id="R71330c3115ae4c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3859589544e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ca57450934253" /><Relationship Type="http://schemas.openxmlformats.org/officeDocument/2006/relationships/theme" Target="/ppt/slideMasters/theme/theme1.xml" Id="Rf56a59e5b98c49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eca574509342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aff39f34549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790ea57a24d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0e9557a6846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abab525f649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1720b769a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67c02e1884e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d70ef39914d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14 570 689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14 502 115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13 493 302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83 340 682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90 235 693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BJØRN EGIL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Haråsveien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989 256 572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