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51458df08a45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675de0304347c6"/>
  </p:sldMasterIdLst>
  <p:sldIdLst>
    <p:sldId xmlns:r="http://schemas.openxmlformats.org/officeDocument/2006/relationships" id="256" r:id="R7ed3fa5b77c7409c"/>
    <p:sldId xmlns:r="http://schemas.openxmlformats.org/officeDocument/2006/relationships" id="257" r:id="R9855040ee6c94b02"/>
    <p:sldId xmlns:r="http://schemas.openxmlformats.org/officeDocument/2006/relationships" id="258" r:id="R25afef4fb6fa4d1f"/>
    <p:sldId xmlns:r="http://schemas.openxmlformats.org/officeDocument/2006/relationships" id="259" r:id="R7a60a4fd75df4619"/>
    <p:sldId xmlns:r="http://schemas.openxmlformats.org/officeDocument/2006/relationships" id="260" r:id="Raa7cdb13b3a24f7f"/>
    <p:sldId xmlns:r="http://schemas.openxmlformats.org/officeDocument/2006/relationships" id="261" r:id="R8ad4f79a06c4408c"/>
    <p:sldId xmlns:r="http://schemas.openxmlformats.org/officeDocument/2006/relationships" id="262" r:id="R4435d4cc6ec34d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675de0304347c6" /><Relationship Type="http://schemas.openxmlformats.org/officeDocument/2006/relationships/slide" Target="/ppt/slides/slide1.xml" Id="R7ed3fa5b77c7409c" /><Relationship Type="http://schemas.openxmlformats.org/officeDocument/2006/relationships/slide" Target="/ppt/slides/slide2.xml" Id="R9855040ee6c94b02" /><Relationship Type="http://schemas.openxmlformats.org/officeDocument/2006/relationships/slide" Target="/ppt/slides/slide3.xml" Id="R25afef4fb6fa4d1f" /><Relationship Type="http://schemas.openxmlformats.org/officeDocument/2006/relationships/slide" Target="/ppt/slides/slide4.xml" Id="R7a60a4fd75df4619" /><Relationship Type="http://schemas.openxmlformats.org/officeDocument/2006/relationships/slide" Target="/ppt/slides/slide5.xml" Id="Raa7cdb13b3a24f7f" /><Relationship Type="http://schemas.openxmlformats.org/officeDocument/2006/relationships/slide" Target="/ppt/slides/slide6.xml" Id="R8ad4f79a06c4408c" /><Relationship Type="http://schemas.openxmlformats.org/officeDocument/2006/relationships/slide" Target="/ppt/slides/slide7.xml" Id="R4435d4cc6ec34d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c3cbae449e4b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b2de2a222469f" /><Relationship Type="http://schemas.openxmlformats.org/officeDocument/2006/relationships/theme" Target="/ppt/slideMasters/theme/theme1.xml" Id="R5aa804a991dd40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1b2de2a22246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1f1c5fb8140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411b4844a47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abfb423ee45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31b3b77d246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64dc79b6743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10613f9bf49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f30475adc4d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RG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 FORVALTNING AS ble etablert [år] og holder til i Trollåsen.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1 745 326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1 217 839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1 869 796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WOENSEL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TÅSÅSEN KATHRINE ANDERSEN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 MALENE FINSTAD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REGNESTAV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80 10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forvaltning@rgreg.no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www.rgforvaltning.no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989 257 269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FORVALTNING AS</a:t>
            </a:r>
          </a:p>
        </p:txBody>
      </p:sp>
    </p:spTree>
  </p:cSld>
  <p:clrMapOvr>
    <a:masterClrMapping xmlns:a="http://schemas.openxmlformats.org/drawingml/2006/main"/>
  </p:clrMapOvr>
</p:sld>
</file>