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6c86e2a70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835fa964a49c2"/>
  </p:sldMasterIdLst>
  <p:sldIdLst>
    <p:sldId xmlns:r="http://schemas.openxmlformats.org/officeDocument/2006/relationships" id="256" r:id="Rd0ad79dc8a2a4589"/>
    <p:sldId xmlns:r="http://schemas.openxmlformats.org/officeDocument/2006/relationships" id="257" r:id="Rfb7e2bff897e47f1"/>
    <p:sldId xmlns:r="http://schemas.openxmlformats.org/officeDocument/2006/relationships" id="258" r:id="R50f36da4fbb34f6e"/>
    <p:sldId xmlns:r="http://schemas.openxmlformats.org/officeDocument/2006/relationships" id="259" r:id="R964a1805ad2f4ba7"/>
    <p:sldId xmlns:r="http://schemas.openxmlformats.org/officeDocument/2006/relationships" id="260" r:id="R301aa63f68dd4675"/>
    <p:sldId xmlns:r="http://schemas.openxmlformats.org/officeDocument/2006/relationships" id="261" r:id="Rc463ee538af24587"/>
    <p:sldId xmlns:r="http://schemas.openxmlformats.org/officeDocument/2006/relationships" id="262" r:id="R958a91c95fca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835fa964a49c2" /><Relationship Type="http://schemas.openxmlformats.org/officeDocument/2006/relationships/slide" Target="/ppt/slides/slide1.xml" Id="Rd0ad79dc8a2a4589" /><Relationship Type="http://schemas.openxmlformats.org/officeDocument/2006/relationships/slide" Target="/ppt/slides/slide2.xml" Id="Rfb7e2bff897e47f1" /><Relationship Type="http://schemas.openxmlformats.org/officeDocument/2006/relationships/slide" Target="/ppt/slides/slide3.xml" Id="R50f36da4fbb34f6e" /><Relationship Type="http://schemas.openxmlformats.org/officeDocument/2006/relationships/slide" Target="/ppt/slides/slide4.xml" Id="R964a1805ad2f4ba7" /><Relationship Type="http://schemas.openxmlformats.org/officeDocument/2006/relationships/slide" Target="/ppt/slides/slide5.xml" Id="R301aa63f68dd4675" /><Relationship Type="http://schemas.openxmlformats.org/officeDocument/2006/relationships/slide" Target="/ppt/slides/slide6.xml" Id="Rc463ee538af24587" /><Relationship Type="http://schemas.openxmlformats.org/officeDocument/2006/relationships/slide" Target="/ppt/slides/slide7.xml" Id="R958a91c95fca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5b0d7dc1c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4b03855c4531" /><Relationship Type="http://schemas.openxmlformats.org/officeDocument/2006/relationships/theme" Target="/ppt/slideMasters/theme/theme1.xml" Id="R39fb0c397df8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b4b03855c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96dea59c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c594a092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068a4e3e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ec7a54e4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67a56cd2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237fda60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a2a2e685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MORTEN FJERDINGEN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MAGNAR FJERDINGEN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MAGNAR FJERDINGEN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