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b429d1608d42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93f5aba29f4273"/>
  </p:sldMasterIdLst>
  <p:sldIdLst>
    <p:sldId xmlns:r="http://schemas.openxmlformats.org/officeDocument/2006/relationships" id="256" r:id="Rfc7b858e7d21457a"/>
    <p:sldId xmlns:r="http://schemas.openxmlformats.org/officeDocument/2006/relationships" id="257" r:id="R88705cbe099a453c"/>
    <p:sldId xmlns:r="http://schemas.openxmlformats.org/officeDocument/2006/relationships" id="258" r:id="Rc43cd86dbc824936"/>
    <p:sldId xmlns:r="http://schemas.openxmlformats.org/officeDocument/2006/relationships" id="259" r:id="R0d39aacad2bc4e9a"/>
    <p:sldId xmlns:r="http://schemas.openxmlformats.org/officeDocument/2006/relationships" id="260" r:id="R38c38ade772f48dd"/>
    <p:sldId xmlns:r="http://schemas.openxmlformats.org/officeDocument/2006/relationships" id="261" r:id="Rb3455bddce994e62"/>
    <p:sldId xmlns:r="http://schemas.openxmlformats.org/officeDocument/2006/relationships" id="262" r:id="Raf42ba5d37c540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93f5aba29f4273" /><Relationship Type="http://schemas.openxmlformats.org/officeDocument/2006/relationships/slide" Target="/ppt/slides/slide1.xml" Id="Rfc7b858e7d21457a" /><Relationship Type="http://schemas.openxmlformats.org/officeDocument/2006/relationships/slide" Target="/ppt/slides/slide2.xml" Id="R88705cbe099a453c" /><Relationship Type="http://schemas.openxmlformats.org/officeDocument/2006/relationships/slide" Target="/ppt/slides/slide3.xml" Id="Rc43cd86dbc824936" /><Relationship Type="http://schemas.openxmlformats.org/officeDocument/2006/relationships/slide" Target="/ppt/slides/slide4.xml" Id="R0d39aacad2bc4e9a" /><Relationship Type="http://schemas.openxmlformats.org/officeDocument/2006/relationships/slide" Target="/ppt/slides/slide5.xml" Id="R38c38ade772f48dd" /><Relationship Type="http://schemas.openxmlformats.org/officeDocument/2006/relationships/slide" Target="/ppt/slides/slide6.xml" Id="Rb3455bddce994e62" /><Relationship Type="http://schemas.openxmlformats.org/officeDocument/2006/relationships/slide" Target="/ppt/slides/slide7.xml" Id="Raf42ba5d37c540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b2d1f2c5f945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1dd2274b14c0b" /><Relationship Type="http://schemas.openxmlformats.org/officeDocument/2006/relationships/theme" Target="/ppt/slideMasters/theme/theme1.xml" Id="Rae3fd473ad1f46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b1dd2274b14c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b8299c83f4b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05f9c662141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767c6e02a44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df53c81f645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80be3b21f49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ede2d53a84c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67b05f06f4a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ITEUM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ITEUM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−431 711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−430 228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385 147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390 036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KALLEVIK RANDI KESKITALO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Holdalsnuten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rkallevik@gmail.com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