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8d22bbbab45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82a0adb6834415"/>
  </p:sldMasterIdLst>
  <p:sldIdLst>
    <p:sldId xmlns:r="http://schemas.openxmlformats.org/officeDocument/2006/relationships" id="256" r:id="Rd0e1336f64cd481a"/>
    <p:sldId xmlns:r="http://schemas.openxmlformats.org/officeDocument/2006/relationships" id="257" r:id="R86d4e2c2bfcf4903"/>
    <p:sldId xmlns:r="http://schemas.openxmlformats.org/officeDocument/2006/relationships" id="258" r:id="R9aa5aadfcc434984"/>
    <p:sldId xmlns:r="http://schemas.openxmlformats.org/officeDocument/2006/relationships" id="259" r:id="Rf6df7d3df37e4634"/>
    <p:sldId xmlns:r="http://schemas.openxmlformats.org/officeDocument/2006/relationships" id="260" r:id="Rbaa4aa82c7464cdd"/>
    <p:sldId xmlns:r="http://schemas.openxmlformats.org/officeDocument/2006/relationships" id="261" r:id="R0984ce946b26454f"/>
    <p:sldId xmlns:r="http://schemas.openxmlformats.org/officeDocument/2006/relationships" id="262" r:id="R5dadeae396a245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82a0adb6834415" /><Relationship Type="http://schemas.openxmlformats.org/officeDocument/2006/relationships/slide" Target="/ppt/slides/slide1.xml" Id="Rd0e1336f64cd481a" /><Relationship Type="http://schemas.openxmlformats.org/officeDocument/2006/relationships/slide" Target="/ppt/slides/slide2.xml" Id="R86d4e2c2bfcf4903" /><Relationship Type="http://schemas.openxmlformats.org/officeDocument/2006/relationships/slide" Target="/ppt/slides/slide3.xml" Id="R9aa5aadfcc434984" /><Relationship Type="http://schemas.openxmlformats.org/officeDocument/2006/relationships/slide" Target="/ppt/slides/slide4.xml" Id="Rf6df7d3df37e4634" /><Relationship Type="http://schemas.openxmlformats.org/officeDocument/2006/relationships/slide" Target="/ppt/slides/slide5.xml" Id="Rbaa4aa82c7464cdd" /><Relationship Type="http://schemas.openxmlformats.org/officeDocument/2006/relationships/slide" Target="/ppt/slides/slide6.xml" Id="R0984ce946b26454f" /><Relationship Type="http://schemas.openxmlformats.org/officeDocument/2006/relationships/slide" Target="/ppt/slides/slide7.xml" Id="R5dadeae396a245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e3eb8ba6f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18b48ba714a5e" /><Relationship Type="http://schemas.openxmlformats.org/officeDocument/2006/relationships/theme" Target="/ppt/slideMasters/theme/theme1.xml" Id="R07aaa1da43104e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18b48ba71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974841644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bba11334948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1559bb97347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f877efad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a5f2efe79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966a262d64e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959d68630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RIBE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1 654 240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Rita Berntsen, Nordre hovedgårds vei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RIBE HOLDING AS</a:t>
            </a:r>
          </a:p>
        </p:txBody>
      </p:sp>
    </p:spTree>
  </p:cSld>
  <p:clrMapOvr>
    <a:masterClrMapping xmlns:a="http://schemas.openxmlformats.org/drawingml/2006/main"/>
  </p:clrMapOvr>
</p:sld>
</file>