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b4f42afb3c4c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c6d9e3ed534798"/>
  </p:sldMasterIdLst>
  <p:sldIdLst>
    <p:sldId xmlns:r="http://schemas.openxmlformats.org/officeDocument/2006/relationships" id="256" r:id="Rf5182df76ac54fbe"/>
    <p:sldId xmlns:r="http://schemas.openxmlformats.org/officeDocument/2006/relationships" id="257" r:id="Rdbe25e1798de434a"/>
    <p:sldId xmlns:r="http://schemas.openxmlformats.org/officeDocument/2006/relationships" id="258" r:id="Ref26f8f99035476a"/>
    <p:sldId xmlns:r="http://schemas.openxmlformats.org/officeDocument/2006/relationships" id="259" r:id="R4e2d722b689340ef"/>
    <p:sldId xmlns:r="http://schemas.openxmlformats.org/officeDocument/2006/relationships" id="260" r:id="R05a2b77ead104963"/>
    <p:sldId xmlns:r="http://schemas.openxmlformats.org/officeDocument/2006/relationships" id="261" r:id="R9b59a4dac881423a"/>
    <p:sldId xmlns:r="http://schemas.openxmlformats.org/officeDocument/2006/relationships" id="262" r:id="Rb3e42d4cf34548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6d9e3ed534798" /><Relationship Type="http://schemas.openxmlformats.org/officeDocument/2006/relationships/slide" Target="/ppt/slides/slide1.xml" Id="Rf5182df76ac54fbe" /><Relationship Type="http://schemas.openxmlformats.org/officeDocument/2006/relationships/slide" Target="/ppt/slides/slide2.xml" Id="Rdbe25e1798de434a" /><Relationship Type="http://schemas.openxmlformats.org/officeDocument/2006/relationships/slide" Target="/ppt/slides/slide3.xml" Id="Ref26f8f99035476a" /><Relationship Type="http://schemas.openxmlformats.org/officeDocument/2006/relationships/slide" Target="/ppt/slides/slide4.xml" Id="R4e2d722b689340ef" /><Relationship Type="http://schemas.openxmlformats.org/officeDocument/2006/relationships/slide" Target="/ppt/slides/slide5.xml" Id="R05a2b77ead104963" /><Relationship Type="http://schemas.openxmlformats.org/officeDocument/2006/relationships/slide" Target="/ppt/slides/slide6.xml" Id="R9b59a4dac881423a" /><Relationship Type="http://schemas.openxmlformats.org/officeDocument/2006/relationships/slide" Target="/ppt/slides/slide7.xml" Id="Rb3e42d4cf34548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036fc870943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ad67f4eea4ca3" /><Relationship Type="http://schemas.openxmlformats.org/officeDocument/2006/relationships/theme" Target="/ppt/slideMasters/theme/theme1.xml" Id="Raad1bd3cf92c47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3ad67f4eea4c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0efaaf6ef4d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461c8847948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ba1159faa4d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28ed7aedc47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eab1a83d545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37927df3a46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9da52c50e49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2 073 931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502 399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BERIT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43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berit@remeregnskap.no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