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d3ed8e3a2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5724d3d1f44f18"/>
  </p:sldMasterIdLst>
  <p:sldIdLst>
    <p:sldId xmlns:r="http://schemas.openxmlformats.org/officeDocument/2006/relationships" id="256" r:id="R598df6a1b472432b"/>
    <p:sldId xmlns:r="http://schemas.openxmlformats.org/officeDocument/2006/relationships" id="257" r:id="R2765df4ba2a74c6d"/>
    <p:sldId xmlns:r="http://schemas.openxmlformats.org/officeDocument/2006/relationships" id="258" r:id="Re0a400624f724292"/>
    <p:sldId xmlns:r="http://schemas.openxmlformats.org/officeDocument/2006/relationships" id="259" r:id="R9e9f59aac52444f1"/>
    <p:sldId xmlns:r="http://schemas.openxmlformats.org/officeDocument/2006/relationships" id="260" r:id="R00a54b2e47324704"/>
    <p:sldId xmlns:r="http://schemas.openxmlformats.org/officeDocument/2006/relationships" id="261" r:id="R737b6817e9544e98"/>
    <p:sldId xmlns:r="http://schemas.openxmlformats.org/officeDocument/2006/relationships" id="262" r:id="R4c3e06883660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724d3d1f44f18" /><Relationship Type="http://schemas.openxmlformats.org/officeDocument/2006/relationships/slide" Target="/ppt/slides/slide1.xml" Id="R598df6a1b472432b" /><Relationship Type="http://schemas.openxmlformats.org/officeDocument/2006/relationships/slide" Target="/ppt/slides/slide2.xml" Id="R2765df4ba2a74c6d" /><Relationship Type="http://schemas.openxmlformats.org/officeDocument/2006/relationships/slide" Target="/ppt/slides/slide3.xml" Id="Re0a400624f724292" /><Relationship Type="http://schemas.openxmlformats.org/officeDocument/2006/relationships/slide" Target="/ppt/slides/slide4.xml" Id="R9e9f59aac52444f1" /><Relationship Type="http://schemas.openxmlformats.org/officeDocument/2006/relationships/slide" Target="/ppt/slides/slide5.xml" Id="R00a54b2e47324704" /><Relationship Type="http://schemas.openxmlformats.org/officeDocument/2006/relationships/slide" Target="/ppt/slides/slide6.xml" Id="R737b6817e9544e98" /><Relationship Type="http://schemas.openxmlformats.org/officeDocument/2006/relationships/slide" Target="/ppt/slides/slide7.xml" Id="R4c3e06883660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b3333f9214e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a4682e67e41c2" /><Relationship Type="http://schemas.openxmlformats.org/officeDocument/2006/relationships/theme" Target="/ppt/slideMasters/theme/theme1.xml" Id="Rc20db71b4643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a4682e67e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dc9d99a1e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3a5810f2849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89f3216b9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47019667e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ec91019b5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50dcf100e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c270fd721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TOANTO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TOANTO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5 105 444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Vik, Haukelivegen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