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09ff1b93cc40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0a5748c0434126"/>
  </p:sldMasterIdLst>
  <p:sldIdLst>
    <p:sldId xmlns:r="http://schemas.openxmlformats.org/officeDocument/2006/relationships" id="256" r:id="Rb79ebeba25d9467d"/>
    <p:sldId xmlns:r="http://schemas.openxmlformats.org/officeDocument/2006/relationships" id="257" r:id="R188947bf3c7b464d"/>
    <p:sldId xmlns:r="http://schemas.openxmlformats.org/officeDocument/2006/relationships" id="258" r:id="R44446ac8b26143cf"/>
    <p:sldId xmlns:r="http://schemas.openxmlformats.org/officeDocument/2006/relationships" id="259" r:id="R0dbda66fc9eb4c97"/>
    <p:sldId xmlns:r="http://schemas.openxmlformats.org/officeDocument/2006/relationships" id="260" r:id="Re269f22bd90e409d"/>
    <p:sldId xmlns:r="http://schemas.openxmlformats.org/officeDocument/2006/relationships" id="261" r:id="Raf34cd86ff49486c"/>
    <p:sldId xmlns:r="http://schemas.openxmlformats.org/officeDocument/2006/relationships" id="262" r:id="R0e1ad1e7478741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0a5748c0434126" /><Relationship Type="http://schemas.openxmlformats.org/officeDocument/2006/relationships/slide" Target="/ppt/slides/slide1.xml" Id="Rb79ebeba25d9467d" /><Relationship Type="http://schemas.openxmlformats.org/officeDocument/2006/relationships/slide" Target="/ppt/slides/slide2.xml" Id="R188947bf3c7b464d" /><Relationship Type="http://schemas.openxmlformats.org/officeDocument/2006/relationships/slide" Target="/ppt/slides/slide3.xml" Id="R44446ac8b26143cf" /><Relationship Type="http://schemas.openxmlformats.org/officeDocument/2006/relationships/slide" Target="/ppt/slides/slide4.xml" Id="R0dbda66fc9eb4c97" /><Relationship Type="http://schemas.openxmlformats.org/officeDocument/2006/relationships/slide" Target="/ppt/slides/slide5.xml" Id="Re269f22bd90e409d" /><Relationship Type="http://schemas.openxmlformats.org/officeDocument/2006/relationships/slide" Target="/ppt/slides/slide6.xml" Id="Raf34cd86ff49486c" /><Relationship Type="http://schemas.openxmlformats.org/officeDocument/2006/relationships/slide" Target="/ppt/slides/slide7.xml" Id="R0e1ad1e7478741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9452658a4043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4a14a376f4698" /><Relationship Type="http://schemas.openxmlformats.org/officeDocument/2006/relationships/theme" Target="/ppt/slideMasters/theme/theme1.xml" Id="R64e83bc2536041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b4a14a376f46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6280f1f334a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d62c6f8444f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2bd6a730b44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7dc95085143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afdf1d4304a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6f588586f42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ed63477bc44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JFL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JFL INVEST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3 004 761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2 969 204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3 008 977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33 407 259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33 469 235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FLØLO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Storemyrvegen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6819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989 260 081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