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5e747596c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e2b8ccad546af"/>
  </p:sldMasterIdLst>
  <p:sldIdLst>
    <p:sldId xmlns:r="http://schemas.openxmlformats.org/officeDocument/2006/relationships" id="256" r:id="Re8c041d049f84478"/>
    <p:sldId xmlns:r="http://schemas.openxmlformats.org/officeDocument/2006/relationships" id="257" r:id="Rf17dbb5be79d4b99"/>
    <p:sldId xmlns:r="http://schemas.openxmlformats.org/officeDocument/2006/relationships" id="258" r:id="Rc41fc001cfab41e6"/>
    <p:sldId xmlns:r="http://schemas.openxmlformats.org/officeDocument/2006/relationships" id="259" r:id="R2d77a6b6d071438d"/>
    <p:sldId xmlns:r="http://schemas.openxmlformats.org/officeDocument/2006/relationships" id="260" r:id="R325cc9d1d67f465f"/>
    <p:sldId xmlns:r="http://schemas.openxmlformats.org/officeDocument/2006/relationships" id="261" r:id="Rf99776198eeb4a86"/>
    <p:sldId xmlns:r="http://schemas.openxmlformats.org/officeDocument/2006/relationships" id="262" r:id="R87a5a0f618ab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e2b8ccad546af" /><Relationship Type="http://schemas.openxmlformats.org/officeDocument/2006/relationships/slide" Target="/ppt/slides/slide1.xml" Id="Re8c041d049f84478" /><Relationship Type="http://schemas.openxmlformats.org/officeDocument/2006/relationships/slide" Target="/ppt/slides/slide2.xml" Id="Rf17dbb5be79d4b99" /><Relationship Type="http://schemas.openxmlformats.org/officeDocument/2006/relationships/slide" Target="/ppt/slides/slide3.xml" Id="Rc41fc001cfab41e6" /><Relationship Type="http://schemas.openxmlformats.org/officeDocument/2006/relationships/slide" Target="/ppt/slides/slide4.xml" Id="R2d77a6b6d071438d" /><Relationship Type="http://schemas.openxmlformats.org/officeDocument/2006/relationships/slide" Target="/ppt/slides/slide5.xml" Id="R325cc9d1d67f465f" /><Relationship Type="http://schemas.openxmlformats.org/officeDocument/2006/relationships/slide" Target="/ppt/slides/slide6.xml" Id="Rf99776198eeb4a86" /><Relationship Type="http://schemas.openxmlformats.org/officeDocument/2006/relationships/slide" Target="/ppt/slides/slide7.xml" Id="R87a5a0f618ab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921439afb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d8dbcd534f29" /><Relationship Type="http://schemas.openxmlformats.org/officeDocument/2006/relationships/theme" Target="/ppt/slideMasters/theme/theme1.xml" Id="R9141a04b4c16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0d8dbcd53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f2aef87e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52734c45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f0d9142d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04fc8a7e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5c7cf042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d0412575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2b21e3cc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