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ac159f951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89b44f94e4a62"/>
  </p:sldMasterIdLst>
  <p:sldIdLst>
    <p:sldId xmlns:r="http://schemas.openxmlformats.org/officeDocument/2006/relationships" id="256" r:id="R6e03a6d94d554910"/>
    <p:sldId xmlns:r="http://schemas.openxmlformats.org/officeDocument/2006/relationships" id="257" r:id="Rfe86e932ae0949dd"/>
    <p:sldId xmlns:r="http://schemas.openxmlformats.org/officeDocument/2006/relationships" id="258" r:id="R89459769b49a4546"/>
    <p:sldId xmlns:r="http://schemas.openxmlformats.org/officeDocument/2006/relationships" id="259" r:id="Rd122b00e1d4b4600"/>
    <p:sldId xmlns:r="http://schemas.openxmlformats.org/officeDocument/2006/relationships" id="260" r:id="R5acc0607b4dc4363"/>
    <p:sldId xmlns:r="http://schemas.openxmlformats.org/officeDocument/2006/relationships" id="261" r:id="Rfaee87bf87964a0d"/>
    <p:sldId xmlns:r="http://schemas.openxmlformats.org/officeDocument/2006/relationships" id="262" r:id="R5c09f466a23f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89b44f94e4a62" /><Relationship Type="http://schemas.openxmlformats.org/officeDocument/2006/relationships/slide" Target="/ppt/slides/slide1.xml" Id="R6e03a6d94d554910" /><Relationship Type="http://schemas.openxmlformats.org/officeDocument/2006/relationships/slide" Target="/ppt/slides/slide2.xml" Id="Rfe86e932ae0949dd" /><Relationship Type="http://schemas.openxmlformats.org/officeDocument/2006/relationships/slide" Target="/ppt/slides/slide3.xml" Id="R89459769b49a4546" /><Relationship Type="http://schemas.openxmlformats.org/officeDocument/2006/relationships/slide" Target="/ppt/slides/slide4.xml" Id="Rd122b00e1d4b4600" /><Relationship Type="http://schemas.openxmlformats.org/officeDocument/2006/relationships/slide" Target="/ppt/slides/slide5.xml" Id="R5acc0607b4dc4363" /><Relationship Type="http://schemas.openxmlformats.org/officeDocument/2006/relationships/slide" Target="/ppt/slides/slide6.xml" Id="Rfaee87bf87964a0d" /><Relationship Type="http://schemas.openxmlformats.org/officeDocument/2006/relationships/slide" Target="/ppt/slides/slide7.xml" Id="R5c09f466a23f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cfada9a89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a4f3249384265" /><Relationship Type="http://schemas.openxmlformats.org/officeDocument/2006/relationships/theme" Target="/ppt/slideMasters/theme/theme1.xml" Id="R981d6f936e3a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a4f324938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a11ef14ac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5a35eb1dd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fb24b7147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3f93a378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c3aef81e9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92ec23f1643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52715944c41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1 371 808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1 885 859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3 425 019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KJETIL SANDNES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Kreklingen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989 261 479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