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dfd68bdf8d4c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f841bd7d84ea9"/>
  </p:sldMasterIdLst>
  <p:sldIdLst>
    <p:sldId xmlns:r="http://schemas.openxmlformats.org/officeDocument/2006/relationships" id="256" r:id="R22f205cd94754f5c"/>
    <p:sldId xmlns:r="http://schemas.openxmlformats.org/officeDocument/2006/relationships" id="257" r:id="Rcd69462babf743a8"/>
    <p:sldId xmlns:r="http://schemas.openxmlformats.org/officeDocument/2006/relationships" id="258" r:id="R1a552dff33a942cf"/>
    <p:sldId xmlns:r="http://schemas.openxmlformats.org/officeDocument/2006/relationships" id="259" r:id="Rddfba91cfe2d4a1e"/>
    <p:sldId xmlns:r="http://schemas.openxmlformats.org/officeDocument/2006/relationships" id="260" r:id="R70bec5d8a67d499f"/>
    <p:sldId xmlns:r="http://schemas.openxmlformats.org/officeDocument/2006/relationships" id="261" r:id="R4a5a6552e37043aa"/>
    <p:sldId xmlns:r="http://schemas.openxmlformats.org/officeDocument/2006/relationships" id="262" r:id="Recf1bf2f48cf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f841bd7d84ea9" /><Relationship Type="http://schemas.openxmlformats.org/officeDocument/2006/relationships/slide" Target="/ppt/slides/slide1.xml" Id="R22f205cd94754f5c" /><Relationship Type="http://schemas.openxmlformats.org/officeDocument/2006/relationships/slide" Target="/ppt/slides/slide2.xml" Id="Rcd69462babf743a8" /><Relationship Type="http://schemas.openxmlformats.org/officeDocument/2006/relationships/slide" Target="/ppt/slides/slide3.xml" Id="R1a552dff33a942cf" /><Relationship Type="http://schemas.openxmlformats.org/officeDocument/2006/relationships/slide" Target="/ppt/slides/slide4.xml" Id="Rddfba91cfe2d4a1e" /><Relationship Type="http://schemas.openxmlformats.org/officeDocument/2006/relationships/slide" Target="/ppt/slides/slide5.xml" Id="R70bec5d8a67d499f" /><Relationship Type="http://schemas.openxmlformats.org/officeDocument/2006/relationships/slide" Target="/ppt/slides/slide6.xml" Id="R4a5a6552e37043aa" /><Relationship Type="http://schemas.openxmlformats.org/officeDocument/2006/relationships/slide" Target="/ppt/slides/slide7.xml" Id="Recf1bf2f48cf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cdf33d69e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82ff12b684339" /><Relationship Type="http://schemas.openxmlformats.org/officeDocument/2006/relationships/theme" Target="/ppt/slideMasters/theme/theme1.xml" Id="R18e2193d8a6a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82ff12b68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d40e487f4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acfcd1fbe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a4f5bc892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64716caee4c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8f934cf22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166492db040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996ccad5146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1 197 142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7 844 751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dan@dinrevisjon.no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