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238b937d7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3ec03f7aa4fea"/>
  </p:sldMasterIdLst>
  <p:sldIdLst>
    <p:sldId xmlns:r="http://schemas.openxmlformats.org/officeDocument/2006/relationships" id="256" r:id="R7bc6c4d8127c4873"/>
    <p:sldId xmlns:r="http://schemas.openxmlformats.org/officeDocument/2006/relationships" id="257" r:id="Rd1e7df5350ac4e24"/>
    <p:sldId xmlns:r="http://schemas.openxmlformats.org/officeDocument/2006/relationships" id="258" r:id="R73ab3f2c73e54369"/>
    <p:sldId xmlns:r="http://schemas.openxmlformats.org/officeDocument/2006/relationships" id="259" r:id="Rd15b62e49f5c4cf6"/>
    <p:sldId xmlns:r="http://schemas.openxmlformats.org/officeDocument/2006/relationships" id="260" r:id="Rf7de5b0b9bbe4cbe"/>
    <p:sldId xmlns:r="http://schemas.openxmlformats.org/officeDocument/2006/relationships" id="261" r:id="R1be79f2fbc034395"/>
    <p:sldId xmlns:r="http://schemas.openxmlformats.org/officeDocument/2006/relationships" id="262" r:id="R4ab303e93b2e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3ec03f7aa4fea" /><Relationship Type="http://schemas.openxmlformats.org/officeDocument/2006/relationships/slide" Target="/ppt/slides/slide1.xml" Id="R7bc6c4d8127c4873" /><Relationship Type="http://schemas.openxmlformats.org/officeDocument/2006/relationships/slide" Target="/ppt/slides/slide2.xml" Id="Rd1e7df5350ac4e24" /><Relationship Type="http://schemas.openxmlformats.org/officeDocument/2006/relationships/slide" Target="/ppt/slides/slide3.xml" Id="R73ab3f2c73e54369" /><Relationship Type="http://schemas.openxmlformats.org/officeDocument/2006/relationships/slide" Target="/ppt/slides/slide4.xml" Id="Rd15b62e49f5c4cf6" /><Relationship Type="http://schemas.openxmlformats.org/officeDocument/2006/relationships/slide" Target="/ppt/slides/slide5.xml" Id="Rf7de5b0b9bbe4cbe" /><Relationship Type="http://schemas.openxmlformats.org/officeDocument/2006/relationships/slide" Target="/ppt/slides/slide6.xml" Id="R1be79f2fbc034395" /><Relationship Type="http://schemas.openxmlformats.org/officeDocument/2006/relationships/slide" Target="/ppt/slides/slide7.xml" Id="R4ab303e93b2e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1438cff4c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1b784e5c4a7d" /><Relationship Type="http://schemas.openxmlformats.org/officeDocument/2006/relationships/theme" Target="/ppt/slideMasters/theme/theme1.xml" Id="R2f6761c67c6d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c1b784e5c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1a69f36a9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a020f0f9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5fa5e413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70e87a51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0de7e5d3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5c0b6c02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084f11458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BENJAMIN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ALSGÅRD RØNNAUG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TORUNN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