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2221334cf848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27b0246c3a47d9"/>
  </p:sldMasterIdLst>
  <p:sldIdLst>
    <p:sldId xmlns:r="http://schemas.openxmlformats.org/officeDocument/2006/relationships" id="256" r:id="Ra8fb4a48b8b0413c"/>
    <p:sldId xmlns:r="http://schemas.openxmlformats.org/officeDocument/2006/relationships" id="257" r:id="R97747249165946b5"/>
    <p:sldId xmlns:r="http://schemas.openxmlformats.org/officeDocument/2006/relationships" id="258" r:id="Reac2b5fbe6234e1c"/>
    <p:sldId xmlns:r="http://schemas.openxmlformats.org/officeDocument/2006/relationships" id="259" r:id="R534390dd9e2f4cf2"/>
    <p:sldId xmlns:r="http://schemas.openxmlformats.org/officeDocument/2006/relationships" id="260" r:id="Ra9af3bb2944d4d32"/>
    <p:sldId xmlns:r="http://schemas.openxmlformats.org/officeDocument/2006/relationships" id="261" r:id="Raae6315b9cdb4990"/>
    <p:sldId xmlns:r="http://schemas.openxmlformats.org/officeDocument/2006/relationships" id="262" r:id="R6d89bdd7997142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27b0246c3a47d9" /><Relationship Type="http://schemas.openxmlformats.org/officeDocument/2006/relationships/slide" Target="/ppt/slides/slide1.xml" Id="Ra8fb4a48b8b0413c" /><Relationship Type="http://schemas.openxmlformats.org/officeDocument/2006/relationships/slide" Target="/ppt/slides/slide2.xml" Id="R97747249165946b5" /><Relationship Type="http://schemas.openxmlformats.org/officeDocument/2006/relationships/slide" Target="/ppt/slides/slide3.xml" Id="Reac2b5fbe6234e1c" /><Relationship Type="http://schemas.openxmlformats.org/officeDocument/2006/relationships/slide" Target="/ppt/slides/slide4.xml" Id="R534390dd9e2f4cf2" /><Relationship Type="http://schemas.openxmlformats.org/officeDocument/2006/relationships/slide" Target="/ppt/slides/slide5.xml" Id="Ra9af3bb2944d4d32" /><Relationship Type="http://schemas.openxmlformats.org/officeDocument/2006/relationships/slide" Target="/ppt/slides/slide6.xml" Id="Raae6315b9cdb4990" /><Relationship Type="http://schemas.openxmlformats.org/officeDocument/2006/relationships/slide" Target="/ppt/slides/slide7.xml" Id="R6d89bdd7997142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ee4d31a20647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59f37234e4dfb" /><Relationship Type="http://schemas.openxmlformats.org/officeDocument/2006/relationships/theme" Target="/ppt/slideMasters/theme/theme1.xml" Id="R96bfcddfab014a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c59f37234e4d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d63e7a45a46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7cb2b489046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89431fc2942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a3eee3bd341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d36c1f87648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df11da97b42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c9218ca6041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RHN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RHN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3 445 746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3 398 276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3 056 634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40 300 521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40 321 535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Sjølystveien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989 264 311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