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2268627c8241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e8d7a090054f9a"/>
  </p:sldMasterIdLst>
  <p:sldIdLst>
    <p:sldId xmlns:r="http://schemas.openxmlformats.org/officeDocument/2006/relationships" id="256" r:id="R3dc3631b6c6d4c5e"/>
    <p:sldId xmlns:r="http://schemas.openxmlformats.org/officeDocument/2006/relationships" id="257" r:id="R25f3e32dd5fc43fd"/>
    <p:sldId xmlns:r="http://schemas.openxmlformats.org/officeDocument/2006/relationships" id="258" r:id="R863615a7424142aa"/>
    <p:sldId xmlns:r="http://schemas.openxmlformats.org/officeDocument/2006/relationships" id="259" r:id="Rdee9554529754d63"/>
    <p:sldId xmlns:r="http://schemas.openxmlformats.org/officeDocument/2006/relationships" id="260" r:id="R3e83996bbc884294"/>
    <p:sldId xmlns:r="http://schemas.openxmlformats.org/officeDocument/2006/relationships" id="261" r:id="R0572365a6a404e1c"/>
    <p:sldId xmlns:r="http://schemas.openxmlformats.org/officeDocument/2006/relationships" id="262" r:id="Rf84e6a815f5240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8d7a090054f9a" /><Relationship Type="http://schemas.openxmlformats.org/officeDocument/2006/relationships/slide" Target="/ppt/slides/slide1.xml" Id="R3dc3631b6c6d4c5e" /><Relationship Type="http://schemas.openxmlformats.org/officeDocument/2006/relationships/slide" Target="/ppt/slides/slide2.xml" Id="R25f3e32dd5fc43fd" /><Relationship Type="http://schemas.openxmlformats.org/officeDocument/2006/relationships/slide" Target="/ppt/slides/slide3.xml" Id="R863615a7424142aa" /><Relationship Type="http://schemas.openxmlformats.org/officeDocument/2006/relationships/slide" Target="/ppt/slides/slide4.xml" Id="Rdee9554529754d63" /><Relationship Type="http://schemas.openxmlformats.org/officeDocument/2006/relationships/slide" Target="/ppt/slides/slide5.xml" Id="R3e83996bbc884294" /><Relationship Type="http://schemas.openxmlformats.org/officeDocument/2006/relationships/slide" Target="/ppt/slides/slide6.xml" Id="R0572365a6a404e1c" /><Relationship Type="http://schemas.openxmlformats.org/officeDocument/2006/relationships/slide" Target="/ppt/slides/slide7.xml" Id="Rf84e6a815f5240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b5c4447874b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c44eef1af4537" /><Relationship Type="http://schemas.openxmlformats.org/officeDocument/2006/relationships/theme" Target="/ppt/slideMasters/theme/theme1.xml" Id="R8a87b3bc20824d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ec44eef1af45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f4836e11043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63b1298e94c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33d2129a14b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639274fc941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61851829e49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492d3686547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e4bd6266741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VERA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474 476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11 455 138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11 748 564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VALSTAD STEIN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 nord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