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b26d5a54e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efbe9151b4ce7"/>
  </p:sldMasterIdLst>
  <p:sldIdLst>
    <p:sldId xmlns:r="http://schemas.openxmlformats.org/officeDocument/2006/relationships" id="256" r:id="Rd05e9b88473c4fb7"/>
    <p:sldId xmlns:r="http://schemas.openxmlformats.org/officeDocument/2006/relationships" id="257" r:id="R7e0912b1c5f24673"/>
    <p:sldId xmlns:r="http://schemas.openxmlformats.org/officeDocument/2006/relationships" id="258" r:id="Rbdd9ef1f1f5a450d"/>
    <p:sldId xmlns:r="http://schemas.openxmlformats.org/officeDocument/2006/relationships" id="259" r:id="R7187ba8ae1364435"/>
    <p:sldId xmlns:r="http://schemas.openxmlformats.org/officeDocument/2006/relationships" id="260" r:id="R377a246dab88475b"/>
    <p:sldId xmlns:r="http://schemas.openxmlformats.org/officeDocument/2006/relationships" id="261" r:id="Rc4d110de22e7419a"/>
    <p:sldId xmlns:r="http://schemas.openxmlformats.org/officeDocument/2006/relationships" id="262" r:id="R6cb14a05a3f7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efbe9151b4ce7" /><Relationship Type="http://schemas.openxmlformats.org/officeDocument/2006/relationships/slide" Target="/ppt/slides/slide1.xml" Id="Rd05e9b88473c4fb7" /><Relationship Type="http://schemas.openxmlformats.org/officeDocument/2006/relationships/slide" Target="/ppt/slides/slide2.xml" Id="R7e0912b1c5f24673" /><Relationship Type="http://schemas.openxmlformats.org/officeDocument/2006/relationships/slide" Target="/ppt/slides/slide3.xml" Id="Rbdd9ef1f1f5a450d" /><Relationship Type="http://schemas.openxmlformats.org/officeDocument/2006/relationships/slide" Target="/ppt/slides/slide4.xml" Id="R7187ba8ae1364435" /><Relationship Type="http://schemas.openxmlformats.org/officeDocument/2006/relationships/slide" Target="/ppt/slides/slide5.xml" Id="R377a246dab88475b" /><Relationship Type="http://schemas.openxmlformats.org/officeDocument/2006/relationships/slide" Target="/ppt/slides/slide6.xml" Id="Rc4d110de22e7419a" /><Relationship Type="http://schemas.openxmlformats.org/officeDocument/2006/relationships/slide" Target="/ppt/slides/slide7.xml" Id="R6cb14a05a3f7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9147215f0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710d4f6f4df8" /><Relationship Type="http://schemas.openxmlformats.org/officeDocument/2006/relationships/theme" Target="/ppt/slideMasters/theme/theme1.xml" Id="Rc51b5e007ae0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6710d4f6f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3093010e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25f8610e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aebe9f8b1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9755f084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dda3ddf89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e3a9b0b8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96340665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