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67c0b56857c4ae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e02ca8d8b6644f6"/>
  </p:sldMasterIdLst>
  <p:sldIdLst>
    <p:sldId xmlns:r="http://schemas.openxmlformats.org/officeDocument/2006/relationships" id="256" r:id="R042713b4f8cb4618"/>
    <p:sldId xmlns:r="http://schemas.openxmlformats.org/officeDocument/2006/relationships" id="257" r:id="R3fe8eae7d98948a4"/>
    <p:sldId xmlns:r="http://schemas.openxmlformats.org/officeDocument/2006/relationships" id="258" r:id="R6c16ee2cdcc74187"/>
    <p:sldId xmlns:r="http://schemas.openxmlformats.org/officeDocument/2006/relationships" id="259" r:id="Rf4dc62c5a14b4a42"/>
    <p:sldId xmlns:r="http://schemas.openxmlformats.org/officeDocument/2006/relationships" id="260" r:id="Rb88bb8157adb4b28"/>
    <p:sldId xmlns:r="http://schemas.openxmlformats.org/officeDocument/2006/relationships" id="261" r:id="Rfd040608aa6f4b87"/>
    <p:sldId xmlns:r="http://schemas.openxmlformats.org/officeDocument/2006/relationships" id="262" r:id="R3e82f8b1ec2e4e1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e02ca8d8b6644f6" /><Relationship Type="http://schemas.openxmlformats.org/officeDocument/2006/relationships/slide" Target="/ppt/slides/slide1.xml" Id="R042713b4f8cb4618" /><Relationship Type="http://schemas.openxmlformats.org/officeDocument/2006/relationships/slide" Target="/ppt/slides/slide2.xml" Id="R3fe8eae7d98948a4" /><Relationship Type="http://schemas.openxmlformats.org/officeDocument/2006/relationships/slide" Target="/ppt/slides/slide3.xml" Id="R6c16ee2cdcc74187" /><Relationship Type="http://schemas.openxmlformats.org/officeDocument/2006/relationships/slide" Target="/ppt/slides/slide4.xml" Id="Rf4dc62c5a14b4a42" /><Relationship Type="http://schemas.openxmlformats.org/officeDocument/2006/relationships/slide" Target="/ppt/slides/slide5.xml" Id="Rb88bb8157adb4b28" /><Relationship Type="http://schemas.openxmlformats.org/officeDocument/2006/relationships/slide" Target="/ppt/slides/slide6.xml" Id="Rfd040608aa6f4b87" /><Relationship Type="http://schemas.openxmlformats.org/officeDocument/2006/relationships/slide" Target="/ppt/slides/slide7.xml" Id="R3e82f8b1ec2e4e1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63bd4dd74ef422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645f9c58d54962" /><Relationship Type="http://schemas.openxmlformats.org/officeDocument/2006/relationships/theme" Target="/ppt/slideMasters/theme/theme1.xml" Id="Rd5c019cfa54d4c5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6645f9c58d5496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185ca3e9204c5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88c28ce07c42d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d10732bd9b418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7a2967af224ee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e8f230527e481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013c77d6944cc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cf77d257ef4ac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GUNTVEDT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GUNTVEDT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GUNTVEDT HOLDING AS ble etablert [år] og holder til i Lund.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GUNTVEDT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GUNTVEDT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GUNTVEDT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80 800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−2 033 180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10 687 546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139 912 709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141 386 621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GUNTVEDT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CARLA BEATRIZ LIBERATO GUNTVEDT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GUNTVEDT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7818 Lund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989 266 470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GUNTVEDT HOLDING AS</a:t>
            </a:r>
          </a:p>
        </p:txBody>
      </p:sp>
    </p:spTree>
  </p:cSld>
  <p:clrMapOvr>
    <a:masterClrMapping xmlns:a="http://schemas.openxmlformats.org/drawingml/2006/main"/>
  </p:clrMapOvr>
</p:sld>
</file>