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9fe5303bb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8f3dfaf28484a"/>
  </p:sldMasterIdLst>
  <p:sldIdLst>
    <p:sldId xmlns:r="http://schemas.openxmlformats.org/officeDocument/2006/relationships" id="256" r:id="R6ec8a7c680644561"/>
    <p:sldId xmlns:r="http://schemas.openxmlformats.org/officeDocument/2006/relationships" id="257" r:id="R96bbcffba3c34d49"/>
    <p:sldId xmlns:r="http://schemas.openxmlformats.org/officeDocument/2006/relationships" id="258" r:id="Rb925f805d1474b8e"/>
    <p:sldId xmlns:r="http://schemas.openxmlformats.org/officeDocument/2006/relationships" id="259" r:id="R20e480e978b444bd"/>
    <p:sldId xmlns:r="http://schemas.openxmlformats.org/officeDocument/2006/relationships" id="260" r:id="R811852f79ba94556"/>
    <p:sldId xmlns:r="http://schemas.openxmlformats.org/officeDocument/2006/relationships" id="261" r:id="Rbc5967f1737f4f3d"/>
    <p:sldId xmlns:r="http://schemas.openxmlformats.org/officeDocument/2006/relationships" id="262" r:id="Rcc06c07c8623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8f3dfaf28484a" /><Relationship Type="http://schemas.openxmlformats.org/officeDocument/2006/relationships/slide" Target="/ppt/slides/slide1.xml" Id="R6ec8a7c680644561" /><Relationship Type="http://schemas.openxmlformats.org/officeDocument/2006/relationships/slide" Target="/ppt/slides/slide2.xml" Id="R96bbcffba3c34d49" /><Relationship Type="http://schemas.openxmlformats.org/officeDocument/2006/relationships/slide" Target="/ppt/slides/slide3.xml" Id="Rb925f805d1474b8e" /><Relationship Type="http://schemas.openxmlformats.org/officeDocument/2006/relationships/slide" Target="/ppt/slides/slide4.xml" Id="R20e480e978b444bd" /><Relationship Type="http://schemas.openxmlformats.org/officeDocument/2006/relationships/slide" Target="/ppt/slides/slide5.xml" Id="R811852f79ba94556" /><Relationship Type="http://schemas.openxmlformats.org/officeDocument/2006/relationships/slide" Target="/ppt/slides/slide6.xml" Id="Rbc5967f1737f4f3d" /><Relationship Type="http://schemas.openxmlformats.org/officeDocument/2006/relationships/slide" Target="/ppt/slides/slide7.xml" Id="Rcc06c07c8623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7ce7e8f5f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8bc2c3114d25" /><Relationship Type="http://schemas.openxmlformats.org/officeDocument/2006/relationships/theme" Target="/ppt/slideMasters/theme/theme1.xml" Id="R0503e077b9334d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98bc2c311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a5054b70c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66bec4d23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d5e1896fd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e8200619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6294b718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0e8462250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22376acc5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3 857 429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 SEKKINGSTAD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66 61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989 272 675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