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2f5eed518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2a0ce09b34eed"/>
  </p:sldMasterIdLst>
  <p:sldIdLst>
    <p:sldId xmlns:r="http://schemas.openxmlformats.org/officeDocument/2006/relationships" id="256" r:id="R326b0e3a3dbe42e5"/>
    <p:sldId xmlns:r="http://schemas.openxmlformats.org/officeDocument/2006/relationships" id="257" r:id="R27d4dbb9ebd747bc"/>
    <p:sldId xmlns:r="http://schemas.openxmlformats.org/officeDocument/2006/relationships" id="258" r:id="R8e9d46e8899c45fe"/>
    <p:sldId xmlns:r="http://schemas.openxmlformats.org/officeDocument/2006/relationships" id="259" r:id="R379d996a3ac64f99"/>
    <p:sldId xmlns:r="http://schemas.openxmlformats.org/officeDocument/2006/relationships" id="260" r:id="Rc3c4d99bb0474e6d"/>
    <p:sldId xmlns:r="http://schemas.openxmlformats.org/officeDocument/2006/relationships" id="261" r:id="R2acf696215184143"/>
    <p:sldId xmlns:r="http://schemas.openxmlformats.org/officeDocument/2006/relationships" id="262" r:id="R55e49044c46d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2a0ce09b34eed" /><Relationship Type="http://schemas.openxmlformats.org/officeDocument/2006/relationships/slide" Target="/ppt/slides/slide1.xml" Id="R326b0e3a3dbe42e5" /><Relationship Type="http://schemas.openxmlformats.org/officeDocument/2006/relationships/slide" Target="/ppt/slides/slide2.xml" Id="R27d4dbb9ebd747bc" /><Relationship Type="http://schemas.openxmlformats.org/officeDocument/2006/relationships/slide" Target="/ppt/slides/slide3.xml" Id="R8e9d46e8899c45fe" /><Relationship Type="http://schemas.openxmlformats.org/officeDocument/2006/relationships/slide" Target="/ppt/slides/slide4.xml" Id="R379d996a3ac64f99" /><Relationship Type="http://schemas.openxmlformats.org/officeDocument/2006/relationships/slide" Target="/ppt/slides/slide5.xml" Id="Rc3c4d99bb0474e6d" /><Relationship Type="http://schemas.openxmlformats.org/officeDocument/2006/relationships/slide" Target="/ppt/slides/slide6.xml" Id="R2acf696215184143" /><Relationship Type="http://schemas.openxmlformats.org/officeDocument/2006/relationships/slide" Target="/ppt/slides/slide7.xml" Id="R55e49044c46d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a3c86053c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f63a17224d42" /><Relationship Type="http://schemas.openxmlformats.org/officeDocument/2006/relationships/theme" Target="/ppt/slideMasters/theme/theme1.xml" Id="R4d880749c781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9f63a1722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0beafb58e47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25723867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4d50706e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96a2e0cc4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6df67a4e1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cad58e984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80dd07c46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41 030 185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38 513 977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ODD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Sæviktun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