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4745d26c4249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aa1a863d7e447f"/>
  </p:sldMasterIdLst>
  <p:sldIdLst>
    <p:sldId xmlns:r="http://schemas.openxmlformats.org/officeDocument/2006/relationships" id="256" r:id="Rcc4ed19a4e9343bd"/>
    <p:sldId xmlns:r="http://schemas.openxmlformats.org/officeDocument/2006/relationships" id="257" r:id="R38d3216aff154222"/>
    <p:sldId xmlns:r="http://schemas.openxmlformats.org/officeDocument/2006/relationships" id="258" r:id="R06bb569e911d4e1f"/>
    <p:sldId xmlns:r="http://schemas.openxmlformats.org/officeDocument/2006/relationships" id="259" r:id="R5e7cd0aae5d14c29"/>
    <p:sldId xmlns:r="http://schemas.openxmlformats.org/officeDocument/2006/relationships" id="260" r:id="R28296c9f7bcd4c2d"/>
    <p:sldId xmlns:r="http://schemas.openxmlformats.org/officeDocument/2006/relationships" id="261" r:id="R04322279d7ce4dad"/>
    <p:sldId xmlns:r="http://schemas.openxmlformats.org/officeDocument/2006/relationships" id="262" r:id="Rb3491e7586d345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aa1a863d7e447f" /><Relationship Type="http://schemas.openxmlformats.org/officeDocument/2006/relationships/slide" Target="/ppt/slides/slide1.xml" Id="Rcc4ed19a4e9343bd" /><Relationship Type="http://schemas.openxmlformats.org/officeDocument/2006/relationships/slide" Target="/ppt/slides/slide2.xml" Id="R38d3216aff154222" /><Relationship Type="http://schemas.openxmlformats.org/officeDocument/2006/relationships/slide" Target="/ppt/slides/slide3.xml" Id="R06bb569e911d4e1f" /><Relationship Type="http://schemas.openxmlformats.org/officeDocument/2006/relationships/slide" Target="/ppt/slides/slide4.xml" Id="R5e7cd0aae5d14c29" /><Relationship Type="http://schemas.openxmlformats.org/officeDocument/2006/relationships/slide" Target="/ppt/slides/slide5.xml" Id="R28296c9f7bcd4c2d" /><Relationship Type="http://schemas.openxmlformats.org/officeDocument/2006/relationships/slide" Target="/ppt/slides/slide6.xml" Id="R04322279d7ce4dad" /><Relationship Type="http://schemas.openxmlformats.org/officeDocument/2006/relationships/slide" Target="/ppt/slides/slide7.xml" Id="Rb3491e7586d345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02961cba5a48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1d9a22e4d4e28" /><Relationship Type="http://schemas.openxmlformats.org/officeDocument/2006/relationships/theme" Target="/ppt/slideMasters/theme/theme1.xml" Id="Re62ec833eb4943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11d9a22e4d4e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5641090f44d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5c10035bb4e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410e94ffe4a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e0850354f44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a00d6505f45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1ed279dcf4d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b49c9fd9b42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WILLUMSEN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WILLUMSEN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WILLUMSEN FINANS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WILLUMSEN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WILLUMSEN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WILLUMSEN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−166 167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18 414 648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111 480 669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139 180 824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WILLUMSEN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WILLUMSEN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WILLUMSEN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989 273 825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WILLUMSEN FINANS AS</a:t>
            </a:r>
          </a:p>
        </p:txBody>
      </p:sp>
    </p:spTree>
  </p:cSld>
  <p:clrMapOvr>
    <a:masterClrMapping xmlns:a="http://schemas.openxmlformats.org/drawingml/2006/main"/>
  </p:clrMapOvr>
</p:sld>
</file>