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b282e4fb5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8700fd7294cc9"/>
  </p:sldMasterIdLst>
  <p:sldIdLst>
    <p:sldId xmlns:r="http://schemas.openxmlformats.org/officeDocument/2006/relationships" id="256" r:id="R12d30757ecfe4277"/>
    <p:sldId xmlns:r="http://schemas.openxmlformats.org/officeDocument/2006/relationships" id="257" r:id="R94c640f893f14785"/>
    <p:sldId xmlns:r="http://schemas.openxmlformats.org/officeDocument/2006/relationships" id="258" r:id="Rea20407251634143"/>
    <p:sldId xmlns:r="http://schemas.openxmlformats.org/officeDocument/2006/relationships" id="259" r:id="R1e97785e9618439b"/>
    <p:sldId xmlns:r="http://schemas.openxmlformats.org/officeDocument/2006/relationships" id="260" r:id="R57826605586e41ea"/>
    <p:sldId xmlns:r="http://schemas.openxmlformats.org/officeDocument/2006/relationships" id="261" r:id="Rb333e610cbba4a7d"/>
    <p:sldId xmlns:r="http://schemas.openxmlformats.org/officeDocument/2006/relationships" id="262" r:id="R0d6cde96901b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8700fd7294cc9" /><Relationship Type="http://schemas.openxmlformats.org/officeDocument/2006/relationships/slide" Target="/ppt/slides/slide1.xml" Id="R12d30757ecfe4277" /><Relationship Type="http://schemas.openxmlformats.org/officeDocument/2006/relationships/slide" Target="/ppt/slides/slide2.xml" Id="R94c640f893f14785" /><Relationship Type="http://schemas.openxmlformats.org/officeDocument/2006/relationships/slide" Target="/ppt/slides/slide3.xml" Id="Rea20407251634143" /><Relationship Type="http://schemas.openxmlformats.org/officeDocument/2006/relationships/slide" Target="/ppt/slides/slide4.xml" Id="R1e97785e9618439b" /><Relationship Type="http://schemas.openxmlformats.org/officeDocument/2006/relationships/slide" Target="/ppt/slides/slide5.xml" Id="R57826605586e41ea" /><Relationship Type="http://schemas.openxmlformats.org/officeDocument/2006/relationships/slide" Target="/ppt/slides/slide6.xml" Id="Rb333e610cbba4a7d" /><Relationship Type="http://schemas.openxmlformats.org/officeDocument/2006/relationships/slide" Target="/ppt/slides/slide7.xml" Id="R0d6cde96901b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6eb2b7a7f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16fcf7994ce6" /><Relationship Type="http://schemas.openxmlformats.org/officeDocument/2006/relationships/theme" Target="/ppt/slideMasters/theme/theme1.xml" Id="Rbe2f85dd8c95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c16fcf799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1297a81d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d3c395be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b84d37ec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878dbc94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4983f992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13bd747c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3c32f77a6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19 211 176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22 337 047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WILLUMSEN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Darres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k13337@hotmail.com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KRW INVEST AS</a:t>
            </a:r>
          </a:p>
        </p:txBody>
      </p:sp>
    </p:spTree>
  </p:cSld>
  <p:clrMapOvr>
    <a:masterClrMapping xmlns:a="http://schemas.openxmlformats.org/drawingml/2006/main"/>
  </p:clrMapOvr>
</p:sld>
</file>