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cf10ca412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4dcc5f4be4bea"/>
  </p:sldMasterIdLst>
  <p:sldIdLst>
    <p:sldId xmlns:r="http://schemas.openxmlformats.org/officeDocument/2006/relationships" id="256" r:id="R9efa2505b36d40ef"/>
    <p:sldId xmlns:r="http://schemas.openxmlformats.org/officeDocument/2006/relationships" id="257" r:id="R76ec6b413cf84521"/>
    <p:sldId xmlns:r="http://schemas.openxmlformats.org/officeDocument/2006/relationships" id="258" r:id="Rbffd29ae50274e4a"/>
    <p:sldId xmlns:r="http://schemas.openxmlformats.org/officeDocument/2006/relationships" id="259" r:id="R99aa95ae8bf44278"/>
    <p:sldId xmlns:r="http://schemas.openxmlformats.org/officeDocument/2006/relationships" id="260" r:id="R44efe9c5b8aa4e3d"/>
    <p:sldId xmlns:r="http://schemas.openxmlformats.org/officeDocument/2006/relationships" id="261" r:id="Rfe3c34092e7647a8"/>
    <p:sldId xmlns:r="http://schemas.openxmlformats.org/officeDocument/2006/relationships" id="262" r:id="R00f2499d23e1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4dcc5f4be4bea" /><Relationship Type="http://schemas.openxmlformats.org/officeDocument/2006/relationships/slide" Target="/ppt/slides/slide1.xml" Id="R9efa2505b36d40ef" /><Relationship Type="http://schemas.openxmlformats.org/officeDocument/2006/relationships/slide" Target="/ppt/slides/slide2.xml" Id="R76ec6b413cf84521" /><Relationship Type="http://schemas.openxmlformats.org/officeDocument/2006/relationships/slide" Target="/ppt/slides/slide3.xml" Id="Rbffd29ae50274e4a" /><Relationship Type="http://schemas.openxmlformats.org/officeDocument/2006/relationships/slide" Target="/ppt/slides/slide4.xml" Id="R99aa95ae8bf44278" /><Relationship Type="http://schemas.openxmlformats.org/officeDocument/2006/relationships/slide" Target="/ppt/slides/slide5.xml" Id="R44efe9c5b8aa4e3d" /><Relationship Type="http://schemas.openxmlformats.org/officeDocument/2006/relationships/slide" Target="/ppt/slides/slide6.xml" Id="Rfe3c34092e7647a8" /><Relationship Type="http://schemas.openxmlformats.org/officeDocument/2006/relationships/slide" Target="/ppt/slides/slide7.xml" Id="R00f2499d23e1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941353161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9210787ae4738" /><Relationship Type="http://schemas.openxmlformats.org/officeDocument/2006/relationships/theme" Target="/ppt/slideMasters/theme/theme1.xml" Id="R56b50b32b96f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9210787ae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29dc1ad4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f5828c7ed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3628955774f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c7b5eb86f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0d1854376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51f2e8f7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6509e5c8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4 942 260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14 720 724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18 791 965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LØBACH WILLUMSEN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LØBACH WILLUMSEN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Senjavegen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9012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INVEST AS</a:t>
            </a:r>
          </a:p>
        </p:txBody>
      </p:sp>
    </p:spTree>
  </p:cSld>
  <p:clrMapOvr>
    <a:masterClrMapping xmlns:a="http://schemas.openxmlformats.org/drawingml/2006/main"/>
  </p:clrMapOvr>
</p:sld>
</file>