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1f67bbaa9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50689d56a4492"/>
  </p:sldMasterIdLst>
  <p:sldIdLst>
    <p:sldId xmlns:r="http://schemas.openxmlformats.org/officeDocument/2006/relationships" id="256" r:id="Rca0a76e57a484b31"/>
    <p:sldId xmlns:r="http://schemas.openxmlformats.org/officeDocument/2006/relationships" id="257" r:id="R09f97f61d3374029"/>
    <p:sldId xmlns:r="http://schemas.openxmlformats.org/officeDocument/2006/relationships" id="258" r:id="Re0b9550afa0f4349"/>
    <p:sldId xmlns:r="http://schemas.openxmlformats.org/officeDocument/2006/relationships" id="259" r:id="R5137a31368504500"/>
    <p:sldId xmlns:r="http://schemas.openxmlformats.org/officeDocument/2006/relationships" id="260" r:id="Rfb7dd3379c464cfd"/>
    <p:sldId xmlns:r="http://schemas.openxmlformats.org/officeDocument/2006/relationships" id="261" r:id="R448414dc9bb04de0"/>
    <p:sldId xmlns:r="http://schemas.openxmlformats.org/officeDocument/2006/relationships" id="262" r:id="R2246c06cb8fd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50689d56a4492" /><Relationship Type="http://schemas.openxmlformats.org/officeDocument/2006/relationships/slide" Target="/ppt/slides/slide1.xml" Id="Rca0a76e57a484b31" /><Relationship Type="http://schemas.openxmlformats.org/officeDocument/2006/relationships/slide" Target="/ppt/slides/slide2.xml" Id="R09f97f61d3374029" /><Relationship Type="http://schemas.openxmlformats.org/officeDocument/2006/relationships/slide" Target="/ppt/slides/slide3.xml" Id="Re0b9550afa0f4349" /><Relationship Type="http://schemas.openxmlformats.org/officeDocument/2006/relationships/slide" Target="/ppt/slides/slide4.xml" Id="R5137a31368504500" /><Relationship Type="http://schemas.openxmlformats.org/officeDocument/2006/relationships/slide" Target="/ppt/slides/slide5.xml" Id="Rfb7dd3379c464cfd" /><Relationship Type="http://schemas.openxmlformats.org/officeDocument/2006/relationships/slide" Target="/ppt/slides/slide6.xml" Id="R448414dc9bb04de0" /><Relationship Type="http://schemas.openxmlformats.org/officeDocument/2006/relationships/slide" Target="/ppt/slides/slide7.xml" Id="R2246c06cb8fd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832c4e746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72890e2be46fb" /><Relationship Type="http://schemas.openxmlformats.org/officeDocument/2006/relationships/theme" Target="/ppt/slideMasters/theme/theme1.xml" Id="R97eaddf4d022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72890e2be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e0afca039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9d8ffa9a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ff892569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321eade68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eb2457ed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a8e315f1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c0447d9ef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 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5 402 536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17 594 057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WILLUMSEN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WILLUMSEN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989 274 287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