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a83cf9652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52a96dec04990"/>
  </p:sldMasterIdLst>
  <p:sldIdLst>
    <p:sldId xmlns:r="http://schemas.openxmlformats.org/officeDocument/2006/relationships" id="256" r:id="Rc2985d2ea5264279"/>
    <p:sldId xmlns:r="http://schemas.openxmlformats.org/officeDocument/2006/relationships" id="257" r:id="R80fe7a5e40a8426b"/>
    <p:sldId xmlns:r="http://schemas.openxmlformats.org/officeDocument/2006/relationships" id="258" r:id="R5431c9eaaa5a427e"/>
    <p:sldId xmlns:r="http://schemas.openxmlformats.org/officeDocument/2006/relationships" id="259" r:id="R50508ffb88c9419e"/>
    <p:sldId xmlns:r="http://schemas.openxmlformats.org/officeDocument/2006/relationships" id="260" r:id="Rc883ca6dd6074283"/>
    <p:sldId xmlns:r="http://schemas.openxmlformats.org/officeDocument/2006/relationships" id="261" r:id="R357f2fbac7854945"/>
    <p:sldId xmlns:r="http://schemas.openxmlformats.org/officeDocument/2006/relationships" id="262" r:id="R863c07562af2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52a96dec04990" /><Relationship Type="http://schemas.openxmlformats.org/officeDocument/2006/relationships/slide" Target="/ppt/slides/slide1.xml" Id="Rc2985d2ea5264279" /><Relationship Type="http://schemas.openxmlformats.org/officeDocument/2006/relationships/slide" Target="/ppt/slides/slide2.xml" Id="R80fe7a5e40a8426b" /><Relationship Type="http://schemas.openxmlformats.org/officeDocument/2006/relationships/slide" Target="/ppt/slides/slide3.xml" Id="R5431c9eaaa5a427e" /><Relationship Type="http://schemas.openxmlformats.org/officeDocument/2006/relationships/slide" Target="/ppt/slides/slide4.xml" Id="R50508ffb88c9419e" /><Relationship Type="http://schemas.openxmlformats.org/officeDocument/2006/relationships/slide" Target="/ppt/slides/slide5.xml" Id="Rc883ca6dd6074283" /><Relationship Type="http://schemas.openxmlformats.org/officeDocument/2006/relationships/slide" Target="/ppt/slides/slide6.xml" Id="R357f2fbac7854945" /><Relationship Type="http://schemas.openxmlformats.org/officeDocument/2006/relationships/slide" Target="/ppt/slides/slide7.xml" Id="R863c07562af2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abba1183a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89969aadc4d3d" /><Relationship Type="http://schemas.openxmlformats.org/officeDocument/2006/relationships/theme" Target="/ppt/slideMasters/theme/theme1.xml" Id="Rfa476b4a409c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89969aadc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4ff4721ba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3223b4f38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117a13ff8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9d70a4559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3f3433a3b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0b71bc2fd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2d5fc65cb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−2 170 701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