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7caa48078b41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96b215e4ad4194"/>
  </p:sldMasterIdLst>
  <p:sldIdLst>
    <p:sldId xmlns:r="http://schemas.openxmlformats.org/officeDocument/2006/relationships" id="256" r:id="R7b5ba8d9d9064958"/>
    <p:sldId xmlns:r="http://schemas.openxmlformats.org/officeDocument/2006/relationships" id="257" r:id="R9e08341a49954e90"/>
    <p:sldId xmlns:r="http://schemas.openxmlformats.org/officeDocument/2006/relationships" id="258" r:id="Ra8362057bac94628"/>
    <p:sldId xmlns:r="http://schemas.openxmlformats.org/officeDocument/2006/relationships" id="259" r:id="R58b77e67784148b5"/>
    <p:sldId xmlns:r="http://schemas.openxmlformats.org/officeDocument/2006/relationships" id="260" r:id="R02ebc65c03204ba0"/>
    <p:sldId xmlns:r="http://schemas.openxmlformats.org/officeDocument/2006/relationships" id="261" r:id="Re55417dc4f98411e"/>
    <p:sldId xmlns:r="http://schemas.openxmlformats.org/officeDocument/2006/relationships" id="262" r:id="R00b33503444144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96b215e4ad4194" /><Relationship Type="http://schemas.openxmlformats.org/officeDocument/2006/relationships/slide" Target="/ppt/slides/slide1.xml" Id="R7b5ba8d9d9064958" /><Relationship Type="http://schemas.openxmlformats.org/officeDocument/2006/relationships/slide" Target="/ppt/slides/slide2.xml" Id="R9e08341a49954e90" /><Relationship Type="http://schemas.openxmlformats.org/officeDocument/2006/relationships/slide" Target="/ppt/slides/slide3.xml" Id="Ra8362057bac94628" /><Relationship Type="http://schemas.openxmlformats.org/officeDocument/2006/relationships/slide" Target="/ppt/slides/slide4.xml" Id="R58b77e67784148b5" /><Relationship Type="http://schemas.openxmlformats.org/officeDocument/2006/relationships/slide" Target="/ppt/slides/slide5.xml" Id="R02ebc65c03204ba0" /><Relationship Type="http://schemas.openxmlformats.org/officeDocument/2006/relationships/slide" Target="/ppt/slides/slide6.xml" Id="Re55417dc4f98411e" /><Relationship Type="http://schemas.openxmlformats.org/officeDocument/2006/relationships/slide" Target="/ppt/slides/slide7.xml" Id="R00b33503444144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71a40bd1b149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2e4631001432c" /><Relationship Type="http://schemas.openxmlformats.org/officeDocument/2006/relationships/theme" Target="/ppt/slideMasters/theme/theme1.xml" Id="R9ee952fecd504b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c2e463100143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cdec94d424c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87308bd5741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8b6eff88447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3330bf38a4c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c1a92244044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75b3cde3e4b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130f0ec604b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HAVGLØTT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HAVGLØTT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HAVGLØTT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HAVGLØTT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HAVGLØTT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HAVGLØTT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157 879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−364 995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−2 204 430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27 378 238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29 045 356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HAVGLØTT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FJÆR OLE PETER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HAVGLØTT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989 277 030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HAVGLØTT AS</a:t>
            </a:r>
          </a:p>
        </p:txBody>
      </p:sp>
    </p:spTree>
  </p:cSld>
  <p:clrMapOvr>
    <a:masterClrMapping xmlns:a="http://schemas.openxmlformats.org/drawingml/2006/main"/>
  </p:clrMapOvr>
</p:sld>
</file>