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633a59465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4b6e5638c4b48"/>
  </p:sldMasterIdLst>
  <p:sldIdLst>
    <p:sldId xmlns:r="http://schemas.openxmlformats.org/officeDocument/2006/relationships" id="256" r:id="Re98f9adec292480a"/>
    <p:sldId xmlns:r="http://schemas.openxmlformats.org/officeDocument/2006/relationships" id="257" r:id="Ra8f2bc850d694b4c"/>
    <p:sldId xmlns:r="http://schemas.openxmlformats.org/officeDocument/2006/relationships" id="258" r:id="R788711d9ff0d44d2"/>
    <p:sldId xmlns:r="http://schemas.openxmlformats.org/officeDocument/2006/relationships" id="259" r:id="Rf6dab27c67ca4e4e"/>
    <p:sldId xmlns:r="http://schemas.openxmlformats.org/officeDocument/2006/relationships" id="260" r:id="Rbcbb41bee1934d0d"/>
    <p:sldId xmlns:r="http://schemas.openxmlformats.org/officeDocument/2006/relationships" id="261" r:id="R4799fbc36ff84842"/>
    <p:sldId xmlns:r="http://schemas.openxmlformats.org/officeDocument/2006/relationships" id="262" r:id="Rd4a9ed2a9c67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4b6e5638c4b48" /><Relationship Type="http://schemas.openxmlformats.org/officeDocument/2006/relationships/slide" Target="/ppt/slides/slide1.xml" Id="Re98f9adec292480a" /><Relationship Type="http://schemas.openxmlformats.org/officeDocument/2006/relationships/slide" Target="/ppt/slides/slide2.xml" Id="Ra8f2bc850d694b4c" /><Relationship Type="http://schemas.openxmlformats.org/officeDocument/2006/relationships/slide" Target="/ppt/slides/slide3.xml" Id="R788711d9ff0d44d2" /><Relationship Type="http://schemas.openxmlformats.org/officeDocument/2006/relationships/slide" Target="/ppt/slides/slide4.xml" Id="Rf6dab27c67ca4e4e" /><Relationship Type="http://schemas.openxmlformats.org/officeDocument/2006/relationships/slide" Target="/ppt/slides/slide5.xml" Id="Rbcbb41bee1934d0d" /><Relationship Type="http://schemas.openxmlformats.org/officeDocument/2006/relationships/slide" Target="/ppt/slides/slide6.xml" Id="R4799fbc36ff84842" /><Relationship Type="http://schemas.openxmlformats.org/officeDocument/2006/relationships/slide" Target="/ppt/slides/slide7.xml" Id="Rd4a9ed2a9c67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da8a29a3a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a21dc8e374048" /><Relationship Type="http://schemas.openxmlformats.org/officeDocument/2006/relationships/theme" Target="/ppt/slideMasters/theme/theme1.xml" Id="R78a9ceefc298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a21dc8e37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261bb5dd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59c3739b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3bc5122b4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409e11d34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0d9b97e8a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498539042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bf797371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291 302 414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306 780 932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FORBERG-SKOGENG VICTOR E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 ADRIAN FORBERG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FRØYDIS MABEL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