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bcc44e3f7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39e214d4e4b52"/>
  </p:sldMasterIdLst>
  <p:sldIdLst>
    <p:sldId xmlns:r="http://schemas.openxmlformats.org/officeDocument/2006/relationships" id="256" r:id="R7067a91515b443e5"/>
    <p:sldId xmlns:r="http://schemas.openxmlformats.org/officeDocument/2006/relationships" id="257" r:id="R9f351bdac7eb44cd"/>
    <p:sldId xmlns:r="http://schemas.openxmlformats.org/officeDocument/2006/relationships" id="258" r:id="R8dbb0d94a0774194"/>
    <p:sldId xmlns:r="http://schemas.openxmlformats.org/officeDocument/2006/relationships" id="259" r:id="Ra433090b13c54bed"/>
    <p:sldId xmlns:r="http://schemas.openxmlformats.org/officeDocument/2006/relationships" id="260" r:id="Rb5fedd3555d24ffa"/>
    <p:sldId xmlns:r="http://schemas.openxmlformats.org/officeDocument/2006/relationships" id="261" r:id="Rcd0f4374f59e4c31"/>
    <p:sldId xmlns:r="http://schemas.openxmlformats.org/officeDocument/2006/relationships" id="262" r:id="R64f95b0b8b06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39e214d4e4b52" /><Relationship Type="http://schemas.openxmlformats.org/officeDocument/2006/relationships/slide" Target="/ppt/slides/slide1.xml" Id="R7067a91515b443e5" /><Relationship Type="http://schemas.openxmlformats.org/officeDocument/2006/relationships/slide" Target="/ppt/slides/slide2.xml" Id="R9f351bdac7eb44cd" /><Relationship Type="http://schemas.openxmlformats.org/officeDocument/2006/relationships/slide" Target="/ppt/slides/slide3.xml" Id="R8dbb0d94a0774194" /><Relationship Type="http://schemas.openxmlformats.org/officeDocument/2006/relationships/slide" Target="/ppt/slides/slide4.xml" Id="Ra433090b13c54bed" /><Relationship Type="http://schemas.openxmlformats.org/officeDocument/2006/relationships/slide" Target="/ppt/slides/slide5.xml" Id="Rb5fedd3555d24ffa" /><Relationship Type="http://schemas.openxmlformats.org/officeDocument/2006/relationships/slide" Target="/ppt/slides/slide6.xml" Id="Rcd0f4374f59e4c31" /><Relationship Type="http://schemas.openxmlformats.org/officeDocument/2006/relationships/slide" Target="/ppt/slides/slide7.xml" Id="R64f95b0b8b06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e3ab6b200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14e3ebfae416e" /><Relationship Type="http://schemas.openxmlformats.org/officeDocument/2006/relationships/theme" Target="/ppt/slideMasters/theme/theme1.xml" Id="Rff28491e41f8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14e3ebfae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72eb6fe74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65eef987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d3278b162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2fd93ba6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fdfe0a808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94d11bc5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cd0eeccef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SØRGAARD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SØRGAARD HOLDING AS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1 998 852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6 269 171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8 269 270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SØRGAARD  –  78,2 %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NORMANN SØRGAARD  –  21,8 %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81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