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4be376ac4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e29df46754fc0"/>
  </p:sldMasterIdLst>
  <p:sldIdLst>
    <p:sldId xmlns:r="http://schemas.openxmlformats.org/officeDocument/2006/relationships" id="256" r:id="R04d1ce69bb2d43ab"/>
    <p:sldId xmlns:r="http://schemas.openxmlformats.org/officeDocument/2006/relationships" id="257" r:id="Rd8211f21e6bc44ee"/>
    <p:sldId xmlns:r="http://schemas.openxmlformats.org/officeDocument/2006/relationships" id="258" r:id="R3df06051d0e74bb3"/>
    <p:sldId xmlns:r="http://schemas.openxmlformats.org/officeDocument/2006/relationships" id="259" r:id="R3a1fe8ddcd6c44d2"/>
    <p:sldId xmlns:r="http://schemas.openxmlformats.org/officeDocument/2006/relationships" id="260" r:id="R12f43491992e4f58"/>
    <p:sldId xmlns:r="http://schemas.openxmlformats.org/officeDocument/2006/relationships" id="261" r:id="R1733b64e3ee244c0"/>
    <p:sldId xmlns:r="http://schemas.openxmlformats.org/officeDocument/2006/relationships" id="262" r:id="R99a798e77def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e29df46754fc0" /><Relationship Type="http://schemas.openxmlformats.org/officeDocument/2006/relationships/slide" Target="/ppt/slides/slide1.xml" Id="R04d1ce69bb2d43ab" /><Relationship Type="http://schemas.openxmlformats.org/officeDocument/2006/relationships/slide" Target="/ppt/slides/slide2.xml" Id="Rd8211f21e6bc44ee" /><Relationship Type="http://schemas.openxmlformats.org/officeDocument/2006/relationships/slide" Target="/ppt/slides/slide3.xml" Id="R3df06051d0e74bb3" /><Relationship Type="http://schemas.openxmlformats.org/officeDocument/2006/relationships/slide" Target="/ppt/slides/slide4.xml" Id="R3a1fe8ddcd6c44d2" /><Relationship Type="http://schemas.openxmlformats.org/officeDocument/2006/relationships/slide" Target="/ppt/slides/slide5.xml" Id="R12f43491992e4f58" /><Relationship Type="http://schemas.openxmlformats.org/officeDocument/2006/relationships/slide" Target="/ppt/slides/slide6.xml" Id="R1733b64e3ee244c0" /><Relationship Type="http://schemas.openxmlformats.org/officeDocument/2006/relationships/slide" Target="/ppt/slides/slide7.xml" Id="R99a798e77def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1bdf88246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48a2c9d54394" /><Relationship Type="http://schemas.openxmlformats.org/officeDocument/2006/relationships/theme" Target="/ppt/slideMasters/theme/theme1.xml" Id="R65f6a194eb92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448a2c9d5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da1911d7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d93f0624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93abf0fa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b4b159a9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066aed11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9ba3493c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31db3fe7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TRK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157 975 982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159 926 936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TROND RIIBER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45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