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9f6cd1250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0cd2c5edc4c5e"/>
  </p:sldMasterIdLst>
  <p:sldIdLst>
    <p:sldId xmlns:r="http://schemas.openxmlformats.org/officeDocument/2006/relationships" id="256" r:id="R62ae90406ac14777"/>
    <p:sldId xmlns:r="http://schemas.openxmlformats.org/officeDocument/2006/relationships" id="257" r:id="R051ea86eaca04560"/>
    <p:sldId xmlns:r="http://schemas.openxmlformats.org/officeDocument/2006/relationships" id="258" r:id="Rbb6381de7650400e"/>
    <p:sldId xmlns:r="http://schemas.openxmlformats.org/officeDocument/2006/relationships" id="259" r:id="R4dc6ffffded74650"/>
    <p:sldId xmlns:r="http://schemas.openxmlformats.org/officeDocument/2006/relationships" id="260" r:id="R927c54f6033c45bb"/>
    <p:sldId xmlns:r="http://schemas.openxmlformats.org/officeDocument/2006/relationships" id="261" r:id="R0d0d190506954868"/>
    <p:sldId xmlns:r="http://schemas.openxmlformats.org/officeDocument/2006/relationships" id="262" r:id="Rfb9b629f3b48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0cd2c5edc4c5e" /><Relationship Type="http://schemas.openxmlformats.org/officeDocument/2006/relationships/slide" Target="/ppt/slides/slide1.xml" Id="R62ae90406ac14777" /><Relationship Type="http://schemas.openxmlformats.org/officeDocument/2006/relationships/slide" Target="/ppt/slides/slide2.xml" Id="R051ea86eaca04560" /><Relationship Type="http://schemas.openxmlformats.org/officeDocument/2006/relationships/slide" Target="/ppt/slides/slide3.xml" Id="Rbb6381de7650400e" /><Relationship Type="http://schemas.openxmlformats.org/officeDocument/2006/relationships/slide" Target="/ppt/slides/slide4.xml" Id="R4dc6ffffded74650" /><Relationship Type="http://schemas.openxmlformats.org/officeDocument/2006/relationships/slide" Target="/ppt/slides/slide5.xml" Id="R927c54f6033c45bb" /><Relationship Type="http://schemas.openxmlformats.org/officeDocument/2006/relationships/slide" Target="/ppt/slides/slide6.xml" Id="R0d0d190506954868" /><Relationship Type="http://schemas.openxmlformats.org/officeDocument/2006/relationships/slide" Target="/ppt/slides/slide7.xml" Id="Rfb9b629f3b48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15df2c037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8c06047d4106" /><Relationship Type="http://schemas.openxmlformats.org/officeDocument/2006/relationships/theme" Target="/ppt/slideMasters/theme/theme1.xml" Id="R76712045ae6f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98c06047d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218030032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60aae099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7c8023df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ac11a3d8f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99299eb9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dab41a75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68f950d4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HAUKÅS KONSULENTENE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KONSULENTENE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25 147 430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HAUKÅS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989 290 231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